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23"/>
  </p:notesMasterIdLst>
  <p:sldIdLst>
    <p:sldId id="256" r:id="rId4"/>
    <p:sldId id="333" r:id="rId5"/>
    <p:sldId id="339" r:id="rId6"/>
    <p:sldId id="368" r:id="rId7"/>
    <p:sldId id="374" r:id="rId8"/>
    <p:sldId id="369" r:id="rId9"/>
    <p:sldId id="382" r:id="rId10"/>
    <p:sldId id="383" r:id="rId11"/>
    <p:sldId id="384" r:id="rId12"/>
    <p:sldId id="376" r:id="rId13"/>
    <p:sldId id="385" r:id="rId14"/>
    <p:sldId id="386" r:id="rId15"/>
    <p:sldId id="388" r:id="rId16"/>
    <p:sldId id="389" r:id="rId17"/>
    <p:sldId id="390" r:id="rId18"/>
    <p:sldId id="377" r:id="rId19"/>
    <p:sldId id="391" r:id="rId20"/>
    <p:sldId id="372" r:id="rId21"/>
    <p:sldId id="3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F00"/>
    <a:srgbClr val="F0EEF0"/>
    <a:srgbClr val="00A1A7"/>
    <a:srgbClr val="F0E3F0"/>
    <a:srgbClr val="FFD579"/>
    <a:srgbClr val="941651"/>
    <a:srgbClr val="76D6FF"/>
    <a:srgbClr val="FF7E79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2" autoAdjust="0"/>
    <p:restoredTop sz="91386" autoAdjust="0"/>
  </p:normalViewPr>
  <p:slideViewPr>
    <p:cSldViewPr snapToGrid="0" showGuides="1">
      <p:cViewPr varScale="1">
        <p:scale>
          <a:sx n="76" d="100"/>
          <a:sy n="76" d="100"/>
        </p:scale>
        <p:origin x="82" y="67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E039B-25E4-4A34-A592-8263535629BC}" type="datetimeFigureOut">
              <a:rPr lang="en-US" smtClean="0"/>
              <a:t>12/5/2021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A6995-277D-4C47-B075-AD85F466DE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1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55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01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16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4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1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62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75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Front-End</a:t>
            </a:r>
            <a:r>
              <a:rPr lang="fr-FR" sz="12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2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sz="1200" dirty="0">
                <a:solidFill>
                  <a:srgbClr val="202124"/>
                </a:solidFill>
                <a:latin typeface="Roboto" panose="02000000000000000000" pitchFamily="2" charset="0"/>
              </a:rPr>
              <a:t>	L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es interfaces login et </a:t>
            </a:r>
            <a:r>
              <a:rPr lang="fr-FR" sz="12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register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algn="l"/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	les </a:t>
            </a:r>
            <a:r>
              <a:rPr lang="fr-FR" sz="12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Rooms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et les articles </a:t>
            </a:r>
          </a:p>
          <a:p>
            <a:pPr algn="l"/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	HTML CSS C# </a:t>
            </a:r>
            <a:r>
              <a:rPr lang="fr-FR" sz="12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Rasor</a:t>
            </a:r>
            <a:endParaRPr lang="fr-FR" sz="12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sz="1200" dirty="0">
                <a:solidFill>
                  <a:srgbClr val="202124"/>
                </a:solidFill>
                <a:latin typeface="Roboto" panose="02000000000000000000" pitchFamily="2" charset="0"/>
              </a:rPr>
              <a:t>	L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 </a:t>
            </a:r>
            <a:r>
              <a:rPr lang="fr-FR" sz="12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dashboard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admin </a:t>
            </a:r>
          </a:p>
          <a:p>
            <a:pPr algn="l"/>
            <a:endParaRPr lang="fr-FR" sz="12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Back-End</a:t>
            </a:r>
            <a:r>
              <a:rPr lang="fr-FR" sz="12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2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	</a:t>
            </a:r>
            <a:r>
              <a:rPr lang="fr-FR" sz="12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c#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(MVC)</a:t>
            </a:r>
          </a:p>
          <a:p>
            <a:pPr algn="l"/>
            <a:endParaRPr lang="fr-FR" sz="12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Blockchain</a:t>
            </a:r>
          </a:p>
          <a:p>
            <a:pPr algn="l"/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	Remix smart </a:t>
            </a:r>
            <a:r>
              <a:rPr lang="fr-FR" sz="12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contract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IDE pour compilation du smart </a:t>
            </a:r>
            <a:r>
              <a:rPr lang="fr-FR" sz="12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contract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200" dirty="0">
                <a:solidFill>
                  <a:srgbClr val="202124"/>
                </a:solidFill>
                <a:latin typeface="Roboto" panose="02000000000000000000" pitchFamily="2" charset="0"/>
              </a:rPr>
              <a:t>avec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2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solidity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code</a:t>
            </a:r>
          </a:p>
          <a:p>
            <a:pPr algn="l"/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	Ganache </a:t>
            </a:r>
            <a:r>
              <a:rPr lang="fr-FR" sz="12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deploiement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locale du blockchain </a:t>
            </a:r>
          </a:p>
          <a:p>
            <a:pPr algn="l"/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	</a:t>
            </a:r>
            <a:r>
              <a:rPr lang="fr-FR" sz="1200" dirty="0" err="1">
                <a:solidFill>
                  <a:srgbClr val="202124"/>
                </a:solidFill>
                <a:latin typeface="Roboto" panose="02000000000000000000" pitchFamily="2" charset="0"/>
              </a:rPr>
              <a:t>M</a:t>
            </a:r>
            <a:r>
              <a:rPr lang="fr-FR" sz="12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etamask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permet le navigateur de connecter au blockchain a travers le </a:t>
            </a:r>
            <a:r>
              <a:rPr lang="fr-FR" sz="12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reseau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du ganache </a:t>
            </a:r>
          </a:p>
          <a:p>
            <a:pPr algn="l"/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	Web3 permet au client d'interagir avec le blockchain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71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50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80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Les enchères sont des mécanismes d’allocation de ressources rares utilisés dans l'histoire depuis des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siecles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La procédure est effectuée par donner une somme supérieure à la mise à prix ou aux offres précédentes, dans une vente. La vente commence par la mise à prix puis le commissaire priseur, qui dirige et organise la vente, prend les enchères et le dernier enchérisseur devient acquéreur. On appelle enchérisseur une personne qui enchérit c'est-à-dire qui propose de payer un prix plus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mportant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que le dernier prix proposé. S'il y a un prix de réserve qui n'est pas atteint, c'est le prix fixe par le vendeur auparavant la procédure est annulée. Très souvent un délai supplémentaire est accordé pour faire une surenchère.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05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L' enchère est un processus instable et ne reflète pas la valeur réelle du produit a enchérir. La mise aux enchères répond en particulier au besoin de certains vendeurs qui souhaitent vendre des biens rares a des prix très élevé. Les enchères ne vous offrent pas toujours nécessairement le meilleur prix de vente, car le gagnant ne doit offrir que des prix légèrement supérieurs à ceux de ses concurrents. les acheteurs ne s’enregistrent pas officiellement 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07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53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59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20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86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33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72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AAB0D72-EF64-4427-BF41-BE766B3F0590}"/>
              </a:ext>
            </a:extLst>
          </p:cNvPr>
          <p:cNvSpPr>
            <a:spLocks/>
          </p:cNvSpPr>
          <p:nvPr userDrawn="1"/>
        </p:nvSpPr>
        <p:spPr bwMode="auto">
          <a:xfrm>
            <a:off x="-8316" y="1423107"/>
            <a:ext cx="12208633" cy="5434893"/>
          </a:xfrm>
          <a:custGeom>
            <a:avLst/>
            <a:gdLst>
              <a:gd name="connsiteX0" fmla="*/ 7143321 w 12208633"/>
              <a:gd name="connsiteY0" fmla="*/ 892474 h 5434893"/>
              <a:gd name="connsiteX1" fmla="*/ 7143335 w 12208633"/>
              <a:gd name="connsiteY1" fmla="*/ 895416 h 5434893"/>
              <a:gd name="connsiteX2" fmla="*/ 7147277 w 12208633"/>
              <a:gd name="connsiteY2" fmla="*/ 895507 h 5434893"/>
              <a:gd name="connsiteX3" fmla="*/ 7147099 w 12208633"/>
              <a:gd name="connsiteY3" fmla="*/ 892474 h 5434893"/>
              <a:gd name="connsiteX4" fmla="*/ 6355163 w 12208633"/>
              <a:gd name="connsiteY4" fmla="*/ 727493 h 5434893"/>
              <a:gd name="connsiteX5" fmla="*/ 6355358 w 12208633"/>
              <a:gd name="connsiteY5" fmla="*/ 727687 h 5434893"/>
              <a:gd name="connsiteX6" fmla="*/ 6354969 w 12208633"/>
              <a:gd name="connsiteY6" fmla="*/ 727687 h 5434893"/>
              <a:gd name="connsiteX7" fmla="*/ 6354969 w 12208633"/>
              <a:gd name="connsiteY7" fmla="*/ 728075 h 5434893"/>
              <a:gd name="connsiteX8" fmla="*/ 6355358 w 12208633"/>
              <a:gd name="connsiteY8" fmla="*/ 727687 h 5434893"/>
              <a:gd name="connsiteX9" fmla="*/ 6355552 w 12208633"/>
              <a:gd name="connsiteY9" fmla="*/ 727493 h 5434893"/>
              <a:gd name="connsiteX10" fmla="*/ 6355163 w 12208633"/>
              <a:gd name="connsiteY10" fmla="*/ 727493 h 5434893"/>
              <a:gd name="connsiteX11" fmla="*/ 8604691 w 12208633"/>
              <a:gd name="connsiteY11" fmla="*/ 725788 h 5434893"/>
              <a:gd name="connsiteX12" fmla="*/ 8591193 w 12208633"/>
              <a:gd name="connsiteY12" fmla="*/ 738248 h 5434893"/>
              <a:gd name="connsiteX13" fmla="*/ 8590674 w 12208633"/>
              <a:gd name="connsiteY13" fmla="*/ 889843 h 5434893"/>
              <a:gd name="connsiteX14" fmla="*/ 8603653 w 12208633"/>
              <a:gd name="connsiteY14" fmla="*/ 903341 h 5434893"/>
              <a:gd name="connsiteX15" fmla="*/ 8616632 w 12208633"/>
              <a:gd name="connsiteY15" fmla="*/ 889843 h 5434893"/>
              <a:gd name="connsiteX16" fmla="*/ 8616632 w 12208633"/>
              <a:gd name="connsiteY16" fmla="*/ 815603 h 5434893"/>
              <a:gd name="connsiteX17" fmla="*/ 8616632 w 12208633"/>
              <a:gd name="connsiteY17" fmla="*/ 738767 h 5434893"/>
              <a:gd name="connsiteX18" fmla="*/ 8604691 w 12208633"/>
              <a:gd name="connsiteY18" fmla="*/ 725788 h 5434893"/>
              <a:gd name="connsiteX19" fmla="*/ 8744865 w 12208633"/>
              <a:gd name="connsiteY19" fmla="*/ 683217 h 5434893"/>
              <a:gd name="connsiteX20" fmla="*/ 8735001 w 12208633"/>
              <a:gd name="connsiteY20" fmla="*/ 694119 h 5434893"/>
              <a:gd name="connsiteX21" fmla="*/ 8735520 w 12208633"/>
              <a:gd name="connsiteY21" fmla="*/ 892439 h 5434893"/>
              <a:gd name="connsiteX22" fmla="*/ 8746422 w 12208633"/>
              <a:gd name="connsiteY22" fmla="*/ 903341 h 5434893"/>
              <a:gd name="connsiteX23" fmla="*/ 8787436 w 12208633"/>
              <a:gd name="connsiteY23" fmla="*/ 903341 h 5434893"/>
              <a:gd name="connsiteX24" fmla="*/ 8801454 w 12208633"/>
              <a:gd name="connsiteY24" fmla="*/ 889324 h 5434893"/>
              <a:gd name="connsiteX25" fmla="*/ 8801454 w 12208633"/>
              <a:gd name="connsiteY25" fmla="*/ 818718 h 5434893"/>
              <a:gd name="connsiteX26" fmla="*/ 8807164 w 12208633"/>
              <a:gd name="connsiteY26" fmla="*/ 805739 h 5434893"/>
              <a:gd name="connsiteX27" fmla="*/ 8822739 w 12208633"/>
              <a:gd name="connsiteY27" fmla="*/ 781857 h 5434893"/>
              <a:gd name="connsiteX28" fmla="*/ 8811317 w 12208633"/>
              <a:gd name="connsiteY28" fmla="*/ 771474 h 5434893"/>
              <a:gd name="connsiteX29" fmla="*/ 8773938 w 12208633"/>
              <a:gd name="connsiteY29" fmla="*/ 771474 h 5434893"/>
              <a:gd name="connsiteX30" fmla="*/ 8756286 w 12208633"/>
              <a:gd name="connsiteY30" fmla="*/ 754342 h 5434893"/>
              <a:gd name="connsiteX31" fmla="*/ 8756286 w 12208633"/>
              <a:gd name="connsiteY31" fmla="*/ 725269 h 5434893"/>
              <a:gd name="connsiteX32" fmla="*/ 8755767 w 12208633"/>
              <a:gd name="connsiteY32" fmla="*/ 725269 h 5434893"/>
              <a:gd name="connsiteX33" fmla="*/ 8755767 w 12208633"/>
              <a:gd name="connsiteY33" fmla="*/ 694638 h 5434893"/>
              <a:gd name="connsiteX34" fmla="*/ 8744865 w 12208633"/>
              <a:gd name="connsiteY34" fmla="*/ 683217 h 5434893"/>
              <a:gd name="connsiteX35" fmla="*/ 5999516 w 12208633"/>
              <a:gd name="connsiteY35" fmla="*/ 672943 h 5434893"/>
              <a:gd name="connsiteX36" fmla="*/ 5999516 w 12208633"/>
              <a:gd name="connsiteY36" fmla="*/ 672950 h 5434893"/>
              <a:gd name="connsiteX37" fmla="*/ 6106191 w 12208633"/>
              <a:gd name="connsiteY37" fmla="*/ 672950 h 5434893"/>
              <a:gd name="connsiteX38" fmla="*/ 6106226 w 12208633"/>
              <a:gd name="connsiteY38" fmla="*/ 672943 h 5434893"/>
              <a:gd name="connsiteX39" fmla="*/ 6103287 w 12208633"/>
              <a:gd name="connsiteY39" fmla="*/ 672943 h 5434893"/>
              <a:gd name="connsiteX40" fmla="*/ 6095614 w 12208633"/>
              <a:gd name="connsiteY40" fmla="*/ 672943 h 5434893"/>
              <a:gd name="connsiteX41" fmla="*/ 5844017 w 12208633"/>
              <a:gd name="connsiteY41" fmla="*/ 672943 h 5434893"/>
              <a:gd name="connsiteX42" fmla="*/ 5844017 w 12208633"/>
              <a:gd name="connsiteY42" fmla="*/ 672950 h 5434893"/>
              <a:gd name="connsiteX43" fmla="*/ 5950885 w 12208633"/>
              <a:gd name="connsiteY43" fmla="*/ 672950 h 5434893"/>
              <a:gd name="connsiteX44" fmla="*/ 5950920 w 12208633"/>
              <a:gd name="connsiteY44" fmla="*/ 672943 h 5434893"/>
              <a:gd name="connsiteX45" fmla="*/ 5947738 w 12208633"/>
              <a:gd name="connsiteY45" fmla="*/ 672943 h 5434893"/>
              <a:gd name="connsiteX46" fmla="*/ 5940066 w 12208633"/>
              <a:gd name="connsiteY46" fmla="*/ 672943 h 5434893"/>
              <a:gd name="connsiteX47" fmla="*/ 2661207 w 12208633"/>
              <a:gd name="connsiteY47" fmla="*/ 578320 h 5434893"/>
              <a:gd name="connsiteX48" fmla="*/ 2649387 w 12208633"/>
              <a:gd name="connsiteY48" fmla="*/ 591167 h 5434893"/>
              <a:gd name="connsiteX49" fmla="*/ 2649387 w 12208633"/>
              <a:gd name="connsiteY49" fmla="*/ 660718 h 5434893"/>
              <a:gd name="connsiteX50" fmla="*/ 2661207 w 12208633"/>
              <a:gd name="connsiteY50" fmla="*/ 660966 h 5434893"/>
              <a:gd name="connsiteX51" fmla="*/ 2661207 w 12208633"/>
              <a:gd name="connsiteY51" fmla="*/ 612643 h 5434893"/>
              <a:gd name="connsiteX52" fmla="*/ 2521154 w 12208633"/>
              <a:gd name="connsiteY52" fmla="*/ 535617 h 5434893"/>
              <a:gd name="connsiteX53" fmla="*/ 2510252 w 12208633"/>
              <a:gd name="connsiteY53" fmla="*/ 547038 h 5434893"/>
              <a:gd name="connsiteX54" fmla="*/ 2510252 w 12208633"/>
              <a:gd name="connsiteY54" fmla="*/ 577669 h 5434893"/>
              <a:gd name="connsiteX55" fmla="*/ 2509733 w 12208633"/>
              <a:gd name="connsiteY55" fmla="*/ 577669 h 5434893"/>
              <a:gd name="connsiteX56" fmla="*/ 2509733 w 12208633"/>
              <a:gd name="connsiteY56" fmla="*/ 606742 h 5434893"/>
              <a:gd name="connsiteX57" fmla="*/ 2492081 w 12208633"/>
              <a:gd name="connsiteY57" fmla="*/ 623874 h 5434893"/>
              <a:gd name="connsiteX58" fmla="*/ 2454702 w 12208633"/>
              <a:gd name="connsiteY58" fmla="*/ 623874 h 5434893"/>
              <a:gd name="connsiteX59" fmla="*/ 2443280 w 12208633"/>
              <a:gd name="connsiteY59" fmla="*/ 634257 h 5434893"/>
              <a:gd name="connsiteX60" fmla="*/ 2458855 w 12208633"/>
              <a:gd name="connsiteY60" fmla="*/ 658139 h 5434893"/>
              <a:gd name="connsiteX61" fmla="*/ 2464565 w 12208633"/>
              <a:gd name="connsiteY61" fmla="*/ 671118 h 5434893"/>
              <a:gd name="connsiteX62" fmla="*/ 2464565 w 12208633"/>
              <a:gd name="connsiteY62" fmla="*/ 735104 h 5434893"/>
              <a:gd name="connsiteX63" fmla="*/ 2530525 w 12208633"/>
              <a:gd name="connsiteY63" fmla="*/ 735104 h 5434893"/>
              <a:gd name="connsiteX64" fmla="*/ 2531018 w 12208633"/>
              <a:gd name="connsiteY64" fmla="*/ 546519 h 5434893"/>
              <a:gd name="connsiteX65" fmla="*/ 2521154 w 12208633"/>
              <a:gd name="connsiteY65" fmla="*/ 535617 h 5434893"/>
              <a:gd name="connsiteX66" fmla="*/ 8701774 w 12208633"/>
              <a:gd name="connsiteY66" fmla="*/ 534218 h 5434893"/>
              <a:gd name="connsiteX67" fmla="*/ 8688276 w 12208633"/>
              <a:gd name="connsiteY67" fmla="*/ 540967 h 5434893"/>
              <a:gd name="connsiteX68" fmla="*/ 8695025 w 12208633"/>
              <a:gd name="connsiteY68" fmla="*/ 567963 h 5434893"/>
              <a:gd name="connsiteX69" fmla="*/ 8735520 w 12208633"/>
              <a:gd name="connsiteY69" fmla="*/ 637012 h 5434893"/>
              <a:gd name="connsiteX70" fmla="*/ 8760440 w 12208633"/>
              <a:gd name="connsiteY70" fmla="*/ 664008 h 5434893"/>
              <a:gd name="connsiteX71" fmla="*/ 8767189 w 12208633"/>
              <a:gd name="connsiteY71" fmla="*/ 664527 h 5434893"/>
              <a:gd name="connsiteX72" fmla="*/ 8776534 w 12208633"/>
              <a:gd name="connsiteY72" fmla="*/ 675429 h 5434893"/>
              <a:gd name="connsiteX73" fmla="*/ 8776014 w 12208633"/>
              <a:gd name="connsiteY73" fmla="*/ 724750 h 5434893"/>
              <a:gd name="connsiteX74" fmla="*/ 8799896 w 12208633"/>
              <a:gd name="connsiteY74" fmla="*/ 750708 h 5434893"/>
              <a:gd name="connsiteX75" fmla="*/ 8804049 w 12208633"/>
              <a:gd name="connsiteY75" fmla="*/ 751227 h 5434893"/>
              <a:gd name="connsiteX76" fmla="*/ 8822739 w 12208633"/>
              <a:gd name="connsiteY76" fmla="*/ 740324 h 5434893"/>
              <a:gd name="connsiteX77" fmla="*/ 8806645 w 12208633"/>
              <a:gd name="connsiteY77" fmla="*/ 712809 h 5434893"/>
              <a:gd name="connsiteX78" fmla="*/ 8785359 w 12208633"/>
              <a:gd name="connsiteY78" fmla="*/ 691004 h 5434893"/>
              <a:gd name="connsiteX79" fmla="*/ 8785359 w 12208633"/>
              <a:gd name="connsiteY79" fmla="*/ 620399 h 5434893"/>
              <a:gd name="connsiteX80" fmla="*/ 8784840 w 12208633"/>
              <a:gd name="connsiteY80" fmla="*/ 620399 h 5434893"/>
              <a:gd name="connsiteX81" fmla="*/ 8784840 w 12208633"/>
              <a:gd name="connsiteY81" fmla="*/ 548755 h 5434893"/>
              <a:gd name="connsiteX82" fmla="*/ 8770823 w 12208633"/>
              <a:gd name="connsiteY82" fmla="*/ 534218 h 5434893"/>
              <a:gd name="connsiteX83" fmla="*/ 8701774 w 12208633"/>
              <a:gd name="connsiteY83" fmla="*/ 534218 h 5434893"/>
              <a:gd name="connsiteX84" fmla="*/ 7932693 w 12208633"/>
              <a:gd name="connsiteY84" fmla="*/ 518578 h 5434893"/>
              <a:gd name="connsiteX85" fmla="*/ 7932378 w 12208633"/>
              <a:gd name="connsiteY85" fmla="*/ 519208 h 5434893"/>
              <a:gd name="connsiteX86" fmla="*/ 7932693 w 12208633"/>
              <a:gd name="connsiteY86" fmla="*/ 519208 h 5434893"/>
              <a:gd name="connsiteX87" fmla="*/ 7932693 w 12208633"/>
              <a:gd name="connsiteY87" fmla="*/ 518578 h 5434893"/>
              <a:gd name="connsiteX88" fmla="*/ 7991282 w 12208633"/>
              <a:gd name="connsiteY88" fmla="*/ 518263 h 5434893"/>
              <a:gd name="connsiteX89" fmla="*/ 7991282 w 12208633"/>
              <a:gd name="connsiteY89" fmla="*/ 518892 h 5434893"/>
              <a:gd name="connsiteX90" fmla="*/ 7991597 w 12208633"/>
              <a:gd name="connsiteY90" fmla="*/ 518892 h 5434893"/>
              <a:gd name="connsiteX91" fmla="*/ 7991282 w 12208633"/>
              <a:gd name="connsiteY91" fmla="*/ 518263 h 5434893"/>
              <a:gd name="connsiteX92" fmla="*/ 7933323 w 12208633"/>
              <a:gd name="connsiteY92" fmla="*/ 517633 h 5434893"/>
              <a:gd name="connsiteX93" fmla="*/ 7933008 w 12208633"/>
              <a:gd name="connsiteY93" fmla="*/ 518263 h 5434893"/>
              <a:gd name="connsiteX94" fmla="*/ 7933323 w 12208633"/>
              <a:gd name="connsiteY94" fmla="*/ 518263 h 5434893"/>
              <a:gd name="connsiteX95" fmla="*/ 7933323 w 12208633"/>
              <a:gd name="connsiteY95" fmla="*/ 517633 h 5434893"/>
              <a:gd name="connsiteX96" fmla="*/ 9995853 w 12208633"/>
              <a:gd name="connsiteY96" fmla="*/ 483450 h 5434893"/>
              <a:gd name="connsiteX97" fmla="*/ 9995853 w 12208633"/>
              <a:gd name="connsiteY97" fmla="*/ 547260 h 5434893"/>
              <a:gd name="connsiteX98" fmla="*/ 10005688 w 12208633"/>
              <a:gd name="connsiteY98" fmla="*/ 548252 h 5434893"/>
              <a:gd name="connsiteX99" fmla="*/ 10070193 w 12208633"/>
              <a:gd name="connsiteY99" fmla="*/ 627396 h 5434893"/>
              <a:gd name="connsiteX100" fmla="*/ 10070193 w 12208633"/>
              <a:gd name="connsiteY100" fmla="*/ 839288 h 5434893"/>
              <a:gd name="connsiteX101" fmla="*/ 10098404 w 12208633"/>
              <a:gd name="connsiteY101" fmla="*/ 839288 h 5434893"/>
              <a:gd name="connsiteX102" fmla="*/ 10098404 w 12208633"/>
              <a:gd name="connsiteY102" fmla="*/ 483450 h 5434893"/>
              <a:gd name="connsiteX103" fmla="*/ 9781381 w 12208633"/>
              <a:gd name="connsiteY103" fmla="*/ 483450 h 5434893"/>
              <a:gd name="connsiteX104" fmla="*/ 9781381 w 12208633"/>
              <a:gd name="connsiteY104" fmla="*/ 547123 h 5434893"/>
              <a:gd name="connsiteX105" fmla="*/ 9792075 w 12208633"/>
              <a:gd name="connsiteY105" fmla="*/ 548201 h 5434893"/>
              <a:gd name="connsiteX106" fmla="*/ 9856579 w 12208633"/>
              <a:gd name="connsiteY106" fmla="*/ 627345 h 5434893"/>
              <a:gd name="connsiteX107" fmla="*/ 9856579 w 12208633"/>
              <a:gd name="connsiteY107" fmla="*/ 839288 h 5434893"/>
              <a:gd name="connsiteX108" fmla="*/ 9908622 w 12208633"/>
              <a:gd name="connsiteY108" fmla="*/ 839288 h 5434893"/>
              <a:gd name="connsiteX109" fmla="*/ 9908621 w 12208633"/>
              <a:gd name="connsiteY109" fmla="*/ 627396 h 5434893"/>
              <a:gd name="connsiteX110" fmla="*/ 9908622 w 12208633"/>
              <a:gd name="connsiteY110" fmla="*/ 627394 h 5434893"/>
              <a:gd name="connsiteX111" fmla="*/ 9908622 w 12208633"/>
              <a:gd name="connsiteY111" fmla="*/ 620889 h 5434893"/>
              <a:gd name="connsiteX112" fmla="*/ 9909277 w 12208633"/>
              <a:gd name="connsiteY112" fmla="*/ 620889 h 5434893"/>
              <a:gd name="connsiteX113" fmla="*/ 9910263 w 12208633"/>
              <a:gd name="connsiteY113" fmla="*/ 611115 h 5434893"/>
              <a:gd name="connsiteX114" fmla="*/ 9975107 w 12208633"/>
              <a:gd name="connsiteY114" fmla="*/ 547872 h 5434893"/>
              <a:gd name="connsiteX115" fmla="*/ 9975644 w 12208633"/>
              <a:gd name="connsiteY115" fmla="*/ 547825 h 5434893"/>
              <a:gd name="connsiteX116" fmla="*/ 9975644 w 12208633"/>
              <a:gd name="connsiteY116" fmla="*/ 483450 h 5434893"/>
              <a:gd name="connsiteX117" fmla="*/ 4460613 w 12208633"/>
              <a:gd name="connsiteY117" fmla="*/ 410313 h 5434893"/>
              <a:gd name="connsiteX118" fmla="*/ 4460613 w 12208633"/>
              <a:gd name="connsiteY118" fmla="*/ 474688 h 5434893"/>
              <a:gd name="connsiteX119" fmla="*/ 4461150 w 12208633"/>
              <a:gd name="connsiteY119" fmla="*/ 474735 h 5434893"/>
              <a:gd name="connsiteX120" fmla="*/ 4525994 w 12208633"/>
              <a:gd name="connsiteY120" fmla="*/ 537978 h 5434893"/>
              <a:gd name="connsiteX121" fmla="*/ 4526979 w 12208633"/>
              <a:gd name="connsiteY121" fmla="*/ 547752 h 5434893"/>
              <a:gd name="connsiteX122" fmla="*/ 4527635 w 12208633"/>
              <a:gd name="connsiteY122" fmla="*/ 547752 h 5434893"/>
              <a:gd name="connsiteX123" fmla="*/ 4527635 w 12208633"/>
              <a:gd name="connsiteY123" fmla="*/ 554257 h 5434893"/>
              <a:gd name="connsiteX124" fmla="*/ 4527635 w 12208633"/>
              <a:gd name="connsiteY124" fmla="*/ 554259 h 5434893"/>
              <a:gd name="connsiteX125" fmla="*/ 4527635 w 12208633"/>
              <a:gd name="connsiteY125" fmla="*/ 766151 h 5434893"/>
              <a:gd name="connsiteX126" fmla="*/ 4579677 w 12208633"/>
              <a:gd name="connsiteY126" fmla="*/ 766151 h 5434893"/>
              <a:gd name="connsiteX127" fmla="*/ 4579677 w 12208633"/>
              <a:gd name="connsiteY127" fmla="*/ 554208 h 5434893"/>
              <a:gd name="connsiteX128" fmla="*/ 4644181 w 12208633"/>
              <a:gd name="connsiteY128" fmla="*/ 475064 h 5434893"/>
              <a:gd name="connsiteX129" fmla="*/ 4654875 w 12208633"/>
              <a:gd name="connsiteY129" fmla="*/ 473986 h 5434893"/>
              <a:gd name="connsiteX130" fmla="*/ 4654875 w 12208633"/>
              <a:gd name="connsiteY130" fmla="*/ 410313 h 5434893"/>
              <a:gd name="connsiteX131" fmla="*/ 4337854 w 12208633"/>
              <a:gd name="connsiteY131" fmla="*/ 410313 h 5434893"/>
              <a:gd name="connsiteX132" fmla="*/ 4337854 w 12208633"/>
              <a:gd name="connsiteY132" fmla="*/ 645080 h 5434893"/>
              <a:gd name="connsiteX133" fmla="*/ 4354002 w 12208633"/>
              <a:gd name="connsiteY133" fmla="*/ 645080 h 5434893"/>
              <a:gd name="connsiteX134" fmla="*/ 4366063 w 12208633"/>
              <a:gd name="connsiteY134" fmla="*/ 645080 h 5434893"/>
              <a:gd name="connsiteX135" fmla="*/ 4366063 w 12208633"/>
              <a:gd name="connsiteY135" fmla="*/ 554259 h 5434893"/>
              <a:gd name="connsiteX136" fmla="*/ 4430568 w 12208633"/>
              <a:gd name="connsiteY136" fmla="*/ 475115 h 5434893"/>
              <a:gd name="connsiteX137" fmla="*/ 4440404 w 12208633"/>
              <a:gd name="connsiteY137" fmla="*/ 474123 h 5434893"/>
              <a:gd name="connsiteX138" fmla="*/ 4440404 w 12208633"/>
              <a:gd name="connsiteY138" fmla="*/ 410313 h 5434893"/>
              <a:gd name="connsiteX139" fmla="*/ 2495196 w 12208633"/>
              <a:gd name="connsiteY139" fmla="*/ 386617 h 5434893"/>
              <a:gd name="connsiteX140" fmla="*/ 2481179 w 12208633"/>
              <a:gd name="connsiteY140" fmla="*/ 401154 h 5434893"/>
              <a:gd name="connsiteX141" fmla="*/ 2481179 w 12208633"/>
              <a:gd name="connsiteY141" fmla="*/ 472798 h 5434893"/>
              <a:gd name="connsiteX142" fmla="*/ 2480660 w 12208633"/>
              <a:gd name="connsiteY142" fmla="*/ 472798 h 5434893"/>
              <a:gd name="connsiteX143" fmla="*/ 2480660 w 12208633"/>
              <a:gd name="connsiteY143" fmla="*/ 543404 h 5434893"/>
              <a:gd name="connsiteX144" fmla="*/ 2459374 w 12208633"/>
              <a:gd name="connsiteY144" fmla="*/ 565209 h 5434893"/>
              <a:gd name="connsiteX145" fmla="*/ 2443280 w 12208633"/>
              <a:gd name="connsiteY145" fmla="*/ 592724 h 5434893"/>
              <a:gd name="connsiteX146" fmla="*/ 2461970 w 12208633"/>
              <a:gd name="connsiteY146" fmla="*/ 603627 h 5434893"/>
              <a:gd name="connsiteX147" fmla="*/ 2466123 w 12208633"/>
              <a:gd name="connsiteY147" fmla="*/ 603108 h 5434893"/>
              <a:gd name="connsiteX148" fmla="*/ 2490005 w 12208633"/>
              <a:gd name="connsiteY148" fmla="*/ 577150 h 5434893"/>
              <a:gd name="connsiteX149" fmla="*/ 2489485 w 12208633"/>
              <a:gd name="connsiteY149" fmla="*/ 527829 h 5434893"/>
              <a:gd name="connsiteX150" fmla="*/ 2498830 w 12208633"/>
              <a:gd name="connsiteY150" fmla="*/ 516927 h 5434893"/>
              <a:gd name="connsiteX151" fmla="*/ 2505579 w 12208633"/>
              <a:gd name="connsiteY151" fmla="*/ 516408 h 5434893"/>
              <a:gd name="connsiteX152" fmla="*/ 2530499 w 12208633"/>
              <a:gd name="connsiteY152" fmla="*/ 489411 h 5434893"/>
              <a:gd name="connsiteX153" fmla="*/ 2570994 w 12208633"/>
              <a:gd name="connsiteY153" fmla="*/ 420363 h 5434893"/>
              <a:gd name="connsiteX154" fmla="*/ 2577743 w 12208633"/>
              <a:gd name="connsiteY154" fmla="*/ 393366 h 5434893"/>
              <a:gd name="connsiteX155" fmla="*/ 2564244 w 12208633"/>
              <a:gd name="connsiteY155" fmla="*/ 386617 h 5434893"/>
              <a:gd name="connsiteX156" fmla="*/ 2495196 w 12208633"/>
              <a:gd name="connsiteY156" fmla="*/ 386617 h 5434893"/>
              <a:gd name="connsiteX157" fmla="*/ 9258835 w 12208633"/>
              <a:gd name="connsiteY157" fmla="*/ 0 h 5434893"/>
              <a:gd name="connsiteX158" fmla="*/ 9334633 w 12208633"/>
              <a:gd name="connsiteY158" fmla="*/ 0 h 5434893"/>
              <a:gd name="connsiteX159" fmla="*/ 9369417 w 12208633"/>
              <a:gd name="connsiteY159" fmla="*/ 714886 h 5434893"/>
              <a:gd name="connsiteX160" fmla="*/ 9451963 w 12208633"/>
              <a:gd name="connsiteY160" fmla="*/ 716443 h 5434893"/>
              <a:gd name="connsiteX161" fmla="*/ 9451511 w 12208633"/>
              <a:gd name="connsiteY161" fmla="*/ 839288 h 5434893"/>
              <a:gd name="connsiteX162" fmla="*/ 9695008 w 12208633"/>
              <a:gd name="connsiteY162" fmla="*/ 839288 h 5434893"/>
              <a:gd name="connsiteX163" fmla="*/ 9695008 w 12208633"/>
              <a:gd name="connsiteY163" fmla="*/ 627345 h 5434893"/>
              <a:gd name="connsiteX164" fmla="*/ 9695008 w 12208633"/>
              <a:gd name="connsiteY164" fmla="*/ 627342 h 5434893"/>
              <a:gd name="connsiteX165" fmla="*/ 9695008 w 12208633"/>
              <a:gd name="connsiteY165" fmla="*/ 620838 h 5434893"/>
              <a:gd name="connsiteX166" fmla="*/ 9695582 w 12208633"/>
              <a:gd name="connsiteY166" fmla="*/ 620838 h 5434893"/>
              <a:gd name="connsiteX167" fmla="*/ 9696270 w 12208633"/>
              <a:gd name="connsiteY167" fmla="*/ 613044 h 5434893"/>
              <a:gd name="connsiteX168" fmla="*/ 9759513 w 12208633"/>
              <a:gd name="connsiteY168" fmla="*/ 548201 h 5434893"/>
              <a:gd name="connsiteX169" fmla="*/ 9761172 w 12208633"/>
              <a:gd name="connsiteY169" fmla="*/ 548033 h 5434893"/>
              <a:gd name="connsiteX170" fmla="*/ 9761172 w 12208633"/>
              <a:gd name="connsiteY170" fmla="*/ 452927 h 5434893"/>
              <a:gd name="connsiteX171" fmla="*/ 9781381 w 12208633"/>
              <a:gd name="connsiteY171" fmla="*/ 452927 h 5434893"/>
              <a:gd name="connsiteX172" fmla="*/ 9781381 w 12208633"/>
              <a:gd name="connsiteY172" fmla="*/ 453137 h 5434893"/>
              <a:gd name="connsiteX173" fmla="*/ 10098404 w 12208633"/>
              <a:gd name="connsiteY173" fmla="*/ 453137 h 5434893"/>
              <a:gd name="connsiteX174" fmla="*/ 10098404 w 12208633"/>
              <a:gd name="connsiteY174" fmla="*/ 395857 h 5434893"/>
              <a:gd name="connsiteX175" fmla="*/ 10098404 w 12208633"/>
              <a:gd name="connsiteY175" fmla="*/ 395855 h 5434893"/>
              <a:gd name="connsiteX176" fmla="*/ 10098404 w 12208633"/>
              <a:gd name="connsiteY176" fmla="*/ 322646 h 5434893"/>
              <a:gd name="connsiteX177" fmla="*/ 10147724 w 12208633"/>
              <a:gd name="connsiteY177" fmla="*/ 322646 h 5434893"/>
              <a:gd name="connsiteX178" fmla="*/ 10192315 w 12208633"/>
              <a:gd name="connsiteY178" fmla="*/ 322646 h 5434893"/>
              <a:gd name="connsiteX179" fmla="*/ 10192315 w 12208633"/>
              <a:gd name="connsiteY179" fmla="*/ 412796 h 5434893"/>
              <a:gd name="connsiteX180" fmla="*/ 10192315 w 12208633"/>
              <a:gd name="connsiteY180" fmla="*/ 839288 h 5434893"/>
              <a:gd name="connsiteX181" fmla="*/ 10237382 w 12208633"/>
              <a:gd name="connsiteY181" fmla="*/ 839288 h 5434893"/>
              <a:gd name="connsiteX182" fmla="*/ 10237382 w 12208633"/>
              <a:gd name="connsiteY182" fmla="*/ 787976 h 5434893"/>
              <a:gd name="connsiteX183" fmla="*/ 10237382 w 12208633"/>
              <a:gd name="connsiteY183" fmla="*/ 787525 h 5434893"/>
              <a:gd name="connsiteX184" fmla="*/ 10237382 w 12208633"/>
              <a:gd name="connsiteY184" fmla="*/ 786823 h 5434893"/>
              <a:gd name="connsiteX185" fmla="*/ 10293811 w 12208633"/>
              <a:gd name="connsiteY185" fmla="*/ 786823 h 5434893"/>
              <a:gd name="connsiteX186" fmla="*/ 10293811 w 12208633"/>
              <a:gd name="connsiteY186" fmla="*/ 486617 h 5434893"/>
              <a:gd name="connsiteX187" fmla="*/ 10293811 w 12208633"/>
              <a:gd name="connsiteY187" fmla="*/ 486615 h 5434893"/>
              <a:gd name="connsiteX188" fmla="*/ 10293811 w 12208633"/>
              <a:gd name="connsiteY188" fmla="*/ 412796 h 5434893"/>
              <a:gd name="connsiteX189" fmla="*/ 10293812 w 12208633"/>
              <a:gd name="connsiteY189" fmla="*/ 412796 h 5434893"/>
              <a:gd name="connsiteX190" fmla="*/ 10364543 w 12208633"/>
              <a:gd name="connsiteY190" fmla="*/ 412796 h 5434893"/>
              <a:gd name="connsiteX191" fmla="*/ 10435273 w 12208633"/>
              <a:gd name="connsiteY191" fmla="*/ 412796 h 5434893"/>
              <a:gd name="connsiteX192" fmla="*/ 10435273 w 12208633"/>
              <a:gd name="connsiteY192" fmla="*/ 493478 h 5434893"/>
              <a:gd name="connsiteX193" fmla="*/ 10435272 w 12208633"/>
              <a:gd name="connsiteY193" fmla="*/ 493478 h 5434893"/>
              <a:gd name="connsiteX194" fmla="*/ 10435272 w 12208633"/>
              <a:gd name="connsiteY194" fmla="*/ 787653 h 5434893"/>
              <a:gd name="connsiteX195" fmla="*/ 10479889 w 12208633"/>
              <a:gd name="connsiteY195" fmla="*/ 787653 h 5434893"/>
              <a:gd name="connsiteX196" fmla="*/ 10479889 w 12208633"/>
              <a:gd name="connsiteY196" fmla="*/ 834346 h 5434893"/>
              <a:gd name="connsiteX197" fmla="*/ 10479889 w 12208633"/>
              <a:gd name="connsiteY197" fmla="*/ 883894 h 5434893"/>
              <a:gd name="connsiteX198" fmla="*/ 10634153 w 12208633"/>
              <a:gd name="connsiteY198" fmla="*/ 798062 h 5434893"/>
              <a:gd name="connsiteX199" fmla="*/ 10634153 w 12208633"/>
              <a:gd name="connsiteY199" fmla="*/ 890261 h 5434893"/>
              <a:gd name="connsiteX200" fmla="*/ 10799859 w 12208633"/>
              <a:gd name="connsiteY200" fmla="*/ 798062 h 5434893"/>
              <a:gd name="connsiteX201" fmla="*/ 10799859 w 12208633"/>
              <a:gd name="connsiteY201" fmla="*/ 890261 h 5434893"/>
              <a:gd name="connsiteX202" fmla="*/ 10965565 w 12208633"/>
              <a:gd name="connsiteY202" fmla="*/ 798062 h 5434893"/>
              <a:gd name="connsiteX203" fmla="*/ 10965565 w 12208633"/>
              <a:gd name="connsiteY203" fmla="*/ 890261 h 5434893"/>
              <a:gd name="connsiteX204" fmla="*/ 11131272 w 12208633"/>
              <a:gd name="connsiteY204" fmla="*/ 798062 h 5434893"/>
              <a:gd name="connsiteX205" fmla="*/ 11131272 w 12208633"/>
              <a:gd name="connsiteY205" fmla="*/ 894809 h 5434893"/>
              <a:gd name="connsiteX206" fmla="*/ 10965565 w 12208633"/>
              <a:gd name="connsiteY206" fmla="*/ 894809 h 5434893"/>
              <a:gd name="connsiteX207" fmla="*/ 10957391 w 12208633"/>
              <a:gd name="connsiteY207" fmla="*/ 894809 h 5434893"/>
              <a:gd name="connsiteX208" fmla="*/ 10799859 w 12208633"/>
              <a:gd name="connsiteY208" fmla="*/ 894809 h 5434893"/>
              <a:gd name="connsiteX209" fmla="*/ 10791685 w 12208633"/>
              <a:gd name="connsiteY209" fmla="*/ 894809 h 5434893"/>
              <a:gd name="connsiteX210" fmla="*/ 10634153 w 12208633"/>
              <a:gd name="connsiteY210" fmla="*/ 894809 h 5434893"/>
              <a:gd name="connsiteX211" fmla="*/ 10625978 w 12208633"/>
              <a:gd name="connsiteY211" fmla="*/ 894809 h 5434893"/>
              <a:gd name="connsiteX212" fmla="*/ 10479889 w 12208633"/>
              <a:gd name="connsiteY212" fmla="*/ 894809 h 5434893"/>
              <a:gd name="connsiteX213" fmla="*/ 10479889 w 12208633"/>
              <a:gd name="connsiteY213" fmla="*/ 894815 h 5434893"/>
              <a:gd name="connsiteX214" fmla="*/ 11131272 w 12208633"/>
              <a:gd name="connsiteY214" fmla="*/ 894815 h 5434893"/>
              <a:gd name="connsiteX215" fmla="*/ 11131272 w 12208633"/>
              <a:gd name="connsiteY215" fmla="*/ 930426 h 5434893"/>
              <a:gd name="connsiteX216" fmla="*/ 11131272 w 12208633"/>
              <a:gd name="connsiteY216" fmla="*/ 1058032 h 5434893"/>
              <a:gd name="connsiteX217" fmla="*/ 11135416 w 12208633"/>
              <a:gd name="connsiteY217" fmla="*/ 1058032 h 5434893"/>
              <a:gd name="connsiteX218" fmla="*/ 11135416 w 12208633"/>
              <a:gd name="connsiteY218" fmla="*/ 475513 h 5434893"/>
              <a:gd name="connsiteX219" fmla="*/ 11317073 w 12208633"/>
              <a:gd name="connsiteY219" fmla="*/ 475513 h 5434893"/>
              <a:gd name="connsiteX220" fmla="*/ 11317073 w 12208633"/>
              <a:gd name="connsiteY220" fmla="*/ 957415 h 5434893"/>
              <a:gd name="connsiteX221" fmla="*/ 11385524 w 12208633"/>
              <a:gd name="connsiteY221" fmla="*/ 864742 h 5434893"/>
              <a:gd name="connsiteX222" fmla="*/ 11467139 w 12208633"/>
              <a:gd name="connsiteY222" fmla="*/ 970654 h 5434893"/>
              <a:gd name="connsiteX223" fmla="*/ 11540855 w 12208633"/>
              <a:gd name="connsiteY223" fmla="*/ 864742 h 5434893"/>
              <a:gd name="connsiteX224" fmla="*/ 11622470 w 12208633"/>
              <a:gd name="connsiteY224" fmla="*/ 970654 h 5434893"/>
              <a:gd name="connsiteX225" fmla="*/ 11696186 w 12208633"/>
              <a:gd name="connsiteY225" fmla="*/ 864742 h 5434893"/>
              <a:gd name="connsiteX226" fmla="*/ 11777800 w 12208633"/>
              <a:gd name="connsiteY226" fmla="*/ 970654 h 5434893"/>
              <a:gd name="connsiteX227" fmla="*/ 11777800 w 12208633"/>
              <a:gd name="connsiteY227" fmla="*/ 994485 h 5434893"/>
              <a:gd name="connsiteX228" fmla="*/ 11851517 w 12208633"/>
              <a:gd name="connsiteY228" fmla="*/ 994485 h 5434893"/>
              <a:gd name="connsiteX229" fmla="*/ 11851517 w 12208633"/>
              <a:gd name="connsiteY229" fmla="*/ 920346 h 5434893"/>
              <a:gd name="connsiteX230" fmla="*/ 11759371 w 12208633"/>
              <a:gd name="connsiteY230" fmla="*/ 806490 h 5434893"/>
              <a:gd name="connsiteX231" fmla="*/ 11851517 w 12208633"/>
              <a:gd name="connsiteY231" fmla="*/ 692634 h 5434893"/>
              <a:gd name="connsiteX232" fmla="*/ 11851517 w 12208633"/>
              <a:gd name="connsiteY232" fmla="*/ 562891 h 5434893"/>
              <a:gd name="connsiteX233" fmla="*/ 11898906 w 12208633"/>
              <a:gd name="connsiteY233" fmla="*/ 562891 h 5434893"/>
              <a:gd name="connsiteX234" fmla="*/ 11898906 w 12208633"/>
              <a:gd name="connsiteY234" fmla="*/ 692634 h 5434893"/>
              <a:gd name="connsiteX235" fmla="*/ 11991051 w 12208633"/>
              <a:gd name="connsiteY235" fmla="*/ 806490 h 5434893"/>
              <a:gd name="connsiteX236" fmla="*/ 11898906 w 12208633"/>
              <a:gd name="connsiteY236" fmla="*/ 920346 h 5434893"/>
              <a:gd name="connsiteX237" fmla="*/ 11898906 w 12208633"/>
              <a:gd name="connsiteY237" fmla="*/ 994485 h 5434893"/>
              <a:gd name="connsiteX238" fmla="*/ 11962091 w 12208633"/>
              <a:gd name="connsiteY238" fmla="*/ 994485 h 5434893"/>
              <a:gd name="connsiteX239" fmla="*/ 11962091 w 12208633"/>
              <a:gd name="connsiteY239" fmla="*/ 917698 h 5434893"/>
              <a:gd name="connsiteX240" fmla="*/ 12041073 w 12208633"/>
              <a:gd name="connsiteY240" fmla="*/ 917698 h 5434893"/>
              <a:gd name="connsiteX241" fmla="*/ 12041073 w 12208633"/>
              <a:gd name="connsiteY241" fmla="*/ 817081 h 5434893"/>
              <a:gd name="connsiteX242" fmla="*/ 12155715 w 12208633"/>
              <a:gd name="connsiteY242" fmla="*/ 817081 h 5434893"/>
              <a:gd name="connsiteX243" fmla="*/ 12200316 w 12208633"/>
              <a:gd name="connsiteY243" fmla="*/ 817081 h 5434893"/>
              <a:gd name="connsiteX244" fmla="*/ 12200316 w 12208633"/>
              <a:gd name="connsiteY244" fmla="*/ 1105184 h 5434893"/>
              <a:gd name="connsiteX245" fmla="*/ 12208559 w 12208633"/>
              <a:gd name="connsiteY245" fmla="*/ 1105184 h 5434893"/>
              <a:gd name="connsiteX246" fmla="*/ 12208559 w 12208633"/>
              <a:gd name="connsiteY246" fmla="*/ 1153840 h 5434893"/>
              <a:gd name="connsiteX247" fmla="*/ 12208559 w 12208633"/>
              <a:gd name="connsiteY247" fmla="*/ 1225322 h 5434893"/>
              <a:gd name="connsiteX248" fmla="*/ 12208633 w 12208633"/>
              <a:gd name="connsiteY248" fmla="*/ 1225322 h 5434893"/>
              <a:gd name="connsiteX249" fmla="*/ 12208633 w 12208633"/>
              <a:gd name="connsiteY249" fmla="*/ 1247932 h 5434893"/>
              <a:gd name="connsiteX250" fmla="*/ 12200316 w 12208633"/>
              <a:gd name="connsiteY250" fmla="*/ 1247932 h 5434893"/>
              <a:gd name="connsiteX251" fmla="*/ 12200316 w 12208633"/>
              <a:gd name="connsiteY251" fmla="*/ 5434893 h 5434893"/>
              <a:gd name="connsiteX252" fmla="*/ 8318 w 12208633"/>
              <a:gd name="connsiteY252" fmla="*/ 5434893 h 5434893"/>
              <a:gd name="connsiteX253" fmla="*/ 8318 w 12208633"/>
              <a:gd name="connsiteY253" fmla="*/ 1247932 h 5434893"/>
              <a:gd name="connsiteX254" fmla="*/ 0 w 12208633"/>
              <a:gd name="connsiteY254" fmla="*/ 1247932 h 5434893"/>
              <a:gd name="connsiteX255" fmla="*/ 0 w 12208633"/>
              <a:gd name="connsiteY255" fmla="*/ 1225322 h 5434893"/>
              <a:gd name="connsiteX256" fmla="*/ 0 w 12208633"/>
              <a:gd name="connsiteY256" fmla="*/ 1063433 h 5434893"/>
              <a:gd name="connsiteX257" fmla="*/ 56578 w 12208633"/>
              <a:gd name="connsiteY257" fmla="*/ 1063433 h 5434893"/>
              <a:gd name="connsiteX258" fmla="*/ 146955 w 12208633"/>
              <a:gd name="connsiteY258" fmla="*/ 1063433 h 5434893"/>
              <a:gd name="connsiteX259" fmla="*/ 146955 w 12208633"/>
              <a:gd name="connsiteY259" fmla="*/ 480915 h 5434893"/>
              <a:gd name="connsiteX260" fmla="*/ 328613 w 12208633"/>
              <a:gd name="connsiteY260" fmla="*/ 480915 h 5434893"/>
              <a:gd name="connsiteX261" fmla="*/ 328613 w 12208633"/>
              <a:gd name="connsiteY261" fmla="*/ 962816 h 5434893"/>
              <a:gd name="connsiteX262" fmla="*/ 397064 w 12208633"/>
              <a:gd name="connsiteY262" fmla="*/ 870143 h 5434893"/>
              <a:gd name="connsiteX263" fmla="*/ 478678 w 12208633"/>
              <a:gd name="connsiteY263" fmla="*/ 976055 h 5434893"/>
              <a:gd name="connsiteX264" fmla="*/ 552394 w 12208633"/>
              <a:gd name="connsiteY264" fmla="*/ 870143 h 5434893"/>
              <a:gd name="connsiteX265" fmla="*/ 634009 w 12208633"/>
              <a:gd name="connsiteY265" fmla="*/ 976055 h 5434893"/>
              <a:gd name="connsiteX266" fmla="*/ 707725 w 12208633"/>
              <a:gd name="connsiteY266" fmla="*/ 870143 h 5434893"/>
              <a:gd name="connsiteX267" fmla="*/ 789340 w 12208633"/>
              <a:gd name="connsiteY267" fmla="*/ 976055 h 5434893"/>
              <a:gd name="connsiteX268" fmla="*/ 789340 w 12208633"/>
              <a:gd name="connsiteY268" fmla="*/ 999886 h 5434893"/>
              <a:gd name="connsiteX269" fmla="*/ 863056 w 12208633"/>
              <a:gd name="connsiteY269" fmla="*/ 999886 h 5434893"/>
              <a:gd name="connsiteX270" fmla="*/ 863056 w 12208633"/>
              <a:gd name="connsiteY270" fmla="*/ 925747 h 5434893"/>
              <a:gd name="connsiteX271" fmla="*/ 770911 w 12208633"/>
              <a:gd name="connsiteY271" fmla="*/ 811891 h 5434893"/>
              <a:gd name="connsiteX272" fmla="*/ 863056 w 12208633"/>
              <a:gd name="connsiteY272" fmla="*/ 698035 h 5434893"/>
              <a:gd name="connsiteX273" fmla="*/ 863056 w 12208633"/>
              <a:gd name="connsiteY273" fmla="*/ 568293 h 5434893"/>
              <a:gd name="connsiteX274" fmla="*/ 910445 w 12208633"/>
              <a:gd name="connsiteY274" fmla="*/ 568293 h 5434893"/>
              <a:gd name="connsiteX275" fmla="*/ 910445 w 12208633"/>
              <a:gd name="connsiteY275" fmla="*/ 698035 h 5434893"/>
              <a:gd name="connsiteX276" fmla="*/ 1002590 w 12208633"/>
              <a:gd name="connsiteY276" fmla="*/ 811891 h 5434893"/>
              <a:gd name="connsiteX277" fmla="*/ 910445 w 12208633"/>
              <a:gd name="connsiteY277" fmla="*/ 925747 h 5434893"/>
              <a:gd name="connsiteX278" fmla="*/ 910445 w 12208633"/>
              <a:gd name="connsiteY278" fmla="*/ 999886 h 5434893"/>
              <a:gd name="connsiteX279" fmla="*/ 973630 w 12208633"/>
              <a:gd name="connsiteY279" fmla="*/ 999886 h 5434893"/>
              <a:gd name="connsiteX280" fmla="*/ 973630 w 12208633"/>
              <a:gd name="connsiteY280" fmla="*/ 923099 h 5434893"/>
              <a:gd name="connsiteX281" fmla="*/ 1052612 w 12208633"/>
              <a:gd name="connsiteY281" fmla="*/ 923099 h 5434893"/>
              <a:gd name="connsiteX282" fmla="*/ 1052612 w 12208633"/>
              <a:gd name="connsiteY282" fmla="*/ 822482 h 5434893"/>
              <a:gd name="connsiteX283" fmla="*/ 1223739 w 12208633"/>
              <a:gd name="connsiteY283" fmla="*/ 822482 h 5434893"/>
              <a:gd name="connsiteX284" fmla="*/ 1223739 w 12208633"/>
              <a:gd name="connsiteY284" fmla="*/ 533871 h 5434893"/>
              <a:gd name="connsiteX285" fmla="*/ 1452786 w 12208633"/>
              <a:gd name="connsiteY285" fmla="*/ 533871 h 5434893"/>
              <a:gd name="connsiteX286" fmla="*/ 1452786 w 12208633"/>
              <a:gd name="connsiteY286" fmla="*/ 827778 h 5434893"/>
              <a:gd name="connsiteX287" fmla="*/ 1687099 w 12208633"/>
              <a:gd name="connsiteY287" fmla="*/ 827778 h 5434893"/>
              <a:gd name="connsiteX288" fmla="*/ 1687099 w 12208633"/>
              <a:gd name="connsiteY288" fmla="*/ 645080 h 5434893"/>
              <a:gd name="connsiteX289" fmla="*/ 1795945 w 12208633"/>
              <a:gd name="connsiteY289" fmla="*/ 645080 h 5434893"/>
              <a:gd name="connsiteX290" fmla="*/ 1814336 w 12208633"/>
              <a:gd name="connsiteY290" fmla="*/ 645080 h 5434893"/>
              <a:gd name="connsiteX291" fmla="*/ 1814055 w 12208633"/>
              <a:gd name="connsiteY291" fmla="*/ 568843 h 5434893"/>
              <a:gd name="connsiteX292" fmla="*/ 1896602 w 12208633"/>
              <a:gd name="connsiteY292" fmla="*/ 567286 h 5434893"/>
              <a:gd name="connsiteX293" fmla="*/ 1917630 w 12208633"/>
              <a:gd name="connsiteY293" fmla="*/ 135119 h 5434893"/>
              <a:gd name="connsiteX294" fmla="*/ 2020520 w 12208633"/>
              <a:gd name="connsiteY294" fmla="*/ 135119 h 5434893"/>
              <a:gd name="connsiteX295" fmla="*/ 2040929 w 12208633"/>
              <a:gd name="connsiteY295" fmla="*/ 567805 h 5434893"/>
              <a:gd name="connsiteX296" fmla="*/ 2085058 w 12208633"/>
              <a:gd name="connsiteY296" fmla="*/ 569362 h 5434893"/>
              <a:gd name="connsiteX297" fmla="*/ 2104692 w 12208633"/>
              <a:gd name="connsiteY297" fmla="*/ 247596 h 5434893"/>
              <a:gd name="connsiteX298" fmla="*/ 2211603 w 12208633"/>
              <a:gd name="connsiteY298" fmla="*/ 247596 h 5434893"/>
              <a:gd name="connsiteX299" fmla="*/ 2230423 w 12208633"/>
              <a:gd name="connsiteY299" fmla="*/ 571958 h 5434893"/>
              <a:gd name="connsiteX300" fmla="*/ 2293761 w 12208633"/>
              <a:gd name="connsiteY300" fmla="*/ 575073 h 5434893"/>
              <a:gd name="connsiteX301" fmla="*/ 2293761 w 12208633"/>
              <a:gd name="connsiteY301" fmla="*/ 481105 h 5434893"/>
              <a:gd name="connsiteX302" fmla="*/ 2325430 w 12208633"/>
              <a:gd name="connsiteY302" fmla="*/ 425035 h 5434893"/>
              <a:gd name="connsiteX303" fmla="*/ 2333736 w 12208633"/>
              <a:gd name="connsiteY303" fmla="*/ 417248 h 5434893"/>
              <a:gd name="connsiteX304" fmla="*/ 2370078 w 12208633"/>
              <a:gd name="connsiteY304" fmla="*/ 413614 h 5434893"/>
              <a:gd name="connsiteX305" fmla="*/ 2388249 w 12208633"/>
              <a:gd name="connsiteY305" fmla="*/ 430227 h 5434893"/>
              <a:gd name="connsiteX306" fmla="*/ 2411611 w 12208633"/>
              <a:gd name="connsiteY306" fmla="*/ 474355 h 5434893"/>
              <a:gd name="connsiteX307" fmla="*/ 2428224 w 12208633"/>
              <a:gd name="connsiteY307" fmla="*/ 489411 h 5434893"/>
              <a:gd name="connsiteX308" fmla="*/ 2443799 w 12208633"/>
              <a:gd name="connsiteY308" fmla="*/ 504986 h 5434893"/>
              <a:gd name="connsiteX309" fmla="*/ 2443799 w 12208633"/>
              <a:gd name="connsiteY309" fmla="*/ 530425 h 5434893"/>
              <a:gd name="connsiteX310" fmla="*/ 2448472 w 12208633"/>
              <a:gd name="connsiteY310" fmla="*/ 538732 h 5434893"/>
              <a:gd name="connsiteX311" fmla="*/ 2454182 w 12208633"/>
              <a:gd name="connsiteY311" fmla="*/ 529906 h 5434893"/>
              <a:gd name="connsiteX312" fmla="*/ 2455740 w 12208633"/>
              <a:gd name="connsiteY312" fmla="*/ 488892 h 5434893"/>
              <a:gd name="connsiteX313" fmla="*/ 2455740 w 12208633"/>
              <a:gd name="connsiteY313" fmla="*/ 379868 h 5434893"/>
              <a:gd name="connsiteX314" fmla="*/ 2471834 w 12208633"/>
              <a:gd name="connsiteY314" fmla="*/ 361697 h 5434893"/>
              <a:gd name="connsiteX315" fmla="*/ 2590203 w 12208633"/>
              <a:gd name="connsiteY315" fmla="*/ 361697 h 5434893"/>
              <a:gd name="connsiteX316" fmla="*/ 2604220 w 12208633"/>
              <a:gd name="connsiteY316" fmla="*/ 376753 h 5434893"/>
              <a:gd name="connsiteX317" fmla="*/ 2603701 w 12208633"/>
              <a:gd name="connsiteY317" fmla="*/ 404788 h 5434893"/>
              <a:gd name="connsiteX318" fmla="*/ 2616161 w 12208633"/>
              <a:gd name="connsiteY318" fmla="*/ 425035 h 5434893"/>
              <a:gd name="connsiteX319" fmla="*/ 2648868 w 12208633"/>
              <a:gd name="connsiteY319" fmla="*/ 476951 h 5434893"/>
              <a:gd name="connsiteX320" fmla="*/ 2648868 w 12208633"/>
              <a:gd name="connsiteY320" fmla="*/ 527310 h 5434893"/>
              <a:gd name="connsiteX321" fmla="*/ 2651010 w 12208633"/>
              <a:gd name="connsiteY321" fmla="*/ 551386 h 5434893"/>
              <a:gd name="connsiteX322" fmla="*/ 2661207 w 12208633"/>
              <a:gd name="connsiteY322" fmla="*/ 552175 h 5434893"/>
              <a:gd name="connsiteX323" fmla="*/ 2661207 w 12208633"/>
              <a:gd name="connsiteY323" fmla="*/ 497877 h 5434893"/>
              <a:gd name="connsiteX324" fmla="*/ 2661207 w 12208633"/>
              <a:gd name="connsiteY324" fmla="*/ 274385 h 5434893"/>
              <a:gd name="connsiteX325" fmla="*/ 2916581 w 12208633"/>
              <a:gd name="connsiteY325" fmla="*/ 274385 h 5434893"/>
              <a:gd name="connsiteX326" fmla="*/ 2916581 w 12208633"/>
              <a:gd name="connsiteY326" fmla="*/ 623897 h 5434893"/>
              <a:gd name="connsiteX327" fmla="*/ 3103505 w 12208633"/>
              <a:gd name="connsiteY327" fmla="*/ 623897 h 5434893"/>
              <a:gd name="connsiteX328" fmla="*/ 3103505 w 12208633"/>
              <a:gd name="connsiteY328" fmla="*/ 938986 h 5434893"/>
              <a:gd name="connsiteX329" fmla="*/ 3253570 w 12208633"/>
              <a:gd name="connsiteY329" fmla="*/ 938986 h 5434893"/>
              <a:gd name="connsiteX330" fmla="*/ 3253570 w 12208633"/>
              <a:gd name="connsiteY330" fmla="*/ 833074 h 5434893"/>
              <a:gd name="connsiteX331" fmla="*/ 3458923 w 12208633"/>
              <a:gd name="connsiteY331" fmla="*/ 833074 h 5434893"/>
              <a:gd name="connsiteX332" fmla="*/ 3458923 w 12208633"/>
              <a:gd name="connsiteY332" fmla="*/ 449141 h 5434893"/>
              <a:gd name="connsiteX333" fmla="*/ 3619519 w 12208633"/>
              <a:gd name="connsiteY333" fmla="*/ 449141 h 5434893"/>
              <a:gd name="connsiteX334" fmla="*/ 3619519 w 12208633"/>
              <a:gd name="connsiteY334" fmla="*/ 822482 h 5434893"/>
              <a:gd name="connsiteX335" fmla="*/ 3716929 w 12208633"/>
              <a:gd name="connsiteY335" fmla="*/ 822482 h 5434893"/>
              <a:gd name="connsiteX336" fmla="*/ 3716929 w 12208633"/>
              <a:gd name="connsiteY336" fmla="*/ 533871 h 5434893"/>
              <a:gd name="connsiteX337" fmla="*/ 3948609 w 12208633"/>
              <a:gd name="connsiteY337" fmla="*/ 533871 h 5434893"/>
              <a:gd name="connsiteX338" fmla="*/ 3948609 w 12208633"/>
              <a:gd name="connsiteY338" fmla="*/ 827778 h 5434893"/>
              <a:gd name="connsiteX339" fmla="*/ 3952270 w 12208633"/>
              <a:gd name="connsiteY339" fmla="*/ 827778 h 5434893"/>
              <a:gd name="connsiteX340" fmla="*/ 3956368 w 12208633"/>
              <a:gd name="connsiteY340" fmla="*/ 827778 h 5434893"/>
              <a:gd name="connsiteX341" fmla="*/ 3956368 w 12208633"/>
              <a:gd name="connsiteY341" fmla="*/ 761209 h 5434893"/>
              <a:gd name="connsiteX342" fmla="*/ 3956368 w 12208633"/>
              <a:gd name="connsiteY342" fmla="*/ 714516 h 5434893"/>
              <a:gd name="connsiteX343" fmla="*/ 4000985 w 12208633"/>
              <a:gd name="connsiteY343" fmla="*/ 714516 h 5434893"/>
              <a:gd name="connsiteX344" fmla="*/ 4000985 w 12208633"/>
              <a:gd name="connsiteY344" fmla="*/ 420341 h 5434893"/>
              <a:gd name="connsiteX345" fmla="*/ 4000984 w 12208633"/>
              <a:gd name="connsiteY345" fmla="*/ 420341 h 5434893"/>
              <a:gd name="connsiteX346" fmla="*/ 4000984 w 12208633"/>
              <a:gd name="connsiteY346" fmla="*/ 339659 h 5434893"/>
              <a:gd name="connsiteX347" fmla="*/ 4071715 w 12208633"/>
              <a:gd name="connsiteY347" fmla="*/ 339659 h 5434893"/>
              <a:gd name="connsiteX348" fmla="*/ 4142446 w 12208633"/>
              <a:gd name="connsiteY348" fmla="*/ 339659 h 5434893"/>
              <a:gd name="connsiteX349" fmla="*/ 4142446 w 12208633"/>
              <a:gd name="connsiteY349" fmla="*/ 413478 h 5434893"/>
              <a:gd name="connsiteX350" fmla="*/ 4142446 w 12208633"/>
              <a:gd name="connsiteY350" fmla="*/ 413480 h 5434893"/>
              <a:gd name="connsiteX351" fmla="*/ 4142446 w 12208633"/>
              <a:gd name="connsiteY351" fmla="*/ 713686 h 5434893"/>
              <a:gd name="connsiteX352" fmla="*/ 4182921 w 12208633"/>
              <a:gd name="connsiteY352" fmla="*/ 713686 h 5434893"/>
              <a:gd name="connsiteX353" fmla="*/ 4182921 w 12208633"/>
              <a:gd name="connsiteY353" fmla="*/ 705384 h 5434893"/>
              <a:gd name="connsiteX354" fmla="*/ 4182921 w 12208633"/>
              <a:gd name="connsiteY354" fmla="*/ 645080 h 5434893"/>
              <a:gd name="connsiteX355" fmla="*/ 4214842 w 12208633"/>
              <a:gd name="connsiteY355" fmla="*/ 645080 h 5434893"/>
              <a:gd name="connsiteX356" fmla="*/ 4243942 w 12208633"/>
              <a:gd name="connsiteY356" fmla="*/ 645080 h 5434893"/>
              <a:gd name="connsiteX357" fmla="*/ 4243942 w 12208633"/>
              <a:gd name="connsiteY357" fmla="*/ 339659 h 5434893"/>
              <a:gd name="connsiteX358" fmla="*/ 4243942 w 12208633"/>
              <a:gd name="connsiteY358" fmla="*/ 249509 h 5434893"/>
              <a:gd name="connsiteX359" fmla="*/ 4288534 w 12208633"/>
              <a:gd name="connsiteY359" fmla="*/ 249509 h 5434893"/>
              <a:gd name="connsiteX360" fmla="*/ 4337854 w 12208633"/>
              <a:gd name="connsiteY360" fmla="*/ 249509 h 5434893"/>
              <a:gd name="connsiteX361" fmla="*/ 4337854 w 12208633"/>
              <a:gd name="connsiteY361" fmla="*/ 322718 h 5434893"/>
              <a:gd name="connsiteX362" fmla="*/ 4337854 w 12208633"/>
              <a:gd name="connsiteY362" fmla="*/ 322720 h 5434893"/>
              <a:gd name="connsiteX363" fmla="*/ 4337854 w 12208633"/>
              <a:gd name="connsiteY363" fmla="*/ 380000 h 5434893"/>
              <a:gd name="connsiteX364" fmla="*/ 4654875 w 12208633"/>
              <a:gd name="connsiteY364" fmla="*/ 380000 h 5434893"/>
              <a:gd name="connsiteX365" fmla="*/ 4654875 w 12208633"/>
              <a:gd name="connsiteY365" fmla="*/ 379790 h 5434893"/>
              <a:gd name="connsiteX366" fmla="*/ 4675084 w 12208633"/>
              <a:gd name="connsiteY366" fmla="*/ 379790 h 5434893"/>
              <a:gd name="connsiteX367" fmla="*/ 4675084 w 12208633"/>
              <a:gd name="connsiteY367" fmla="*/ 474896 h 5434893"/>
              <a:gd name="connsiteX368" fmla="*/ 4676745 w 12208633"/>
              <a:gd name="connsiteY368" fmla="*/ 475064 h 5434893"/>
              <a:gd name="connsiteX369" fmla="*/ 4739988 w 12208633"/>
              <a:gd name="connsiteY369" fmla="*/ 539907 h 5434893"/>
              <a:gd name="connsiteX370" fmla="*/ 4740674 w 12208633"/>
              <a:gd name="connsiteY370" fmla="*/ 547701 h 5434893"/>
              <a:gd name="connsiteX371" fmla="*/ 4741248 w 12208633"/>
              <a:gd name="connsiteY371" fmla="*/ 547701 h 5434893"/>
              <a:gd name="connsiteX372" fmla="*/ 4741248 w 12208633"/>
              <a:gd name="connsiteY372" fmla="*/ 554205 h 5434893"/>
              <a:gd name="connsiteX373" fmla="*/ 4741248 w 12208633"/>
              <a:gd name="connsiteY373" fmla="*/ 554208 h 5434893"/>
              <a:gd name="connsiteX374" fmla="*/ 4741248 w 12208633"/>
              <a:gd name="connsiteY374" fmla="*/ 739927 h 5434893"/>
              <a:gd name="connsiteX375" fmla="*/ 4764753 w 12208633"/>
              <a:gd name="connsiteY375" fmla="*/ 740400 h 5434893"/>
              <a:gd name="connsiteX376" fmla="*/ 4764753 w 12208633"/>
              <a:gd name="connsiteY376" fmla="*/ 666262 h 5434893"/>
              <a:gd name="connsiteX377" fmla="*/ 4899024 w 12208633"/>
              <a:gd name="connsiteY377" fmla="*/ 666262 h 5434893"/>
              <a:gd name="connsiteX378" fmla="*/ 4899024 w 12208633"/>
              <a:gd name="connsiteY378" fmla="*/ 735104 h 5434893"/>
              <a:gd name="connsiteX379" fmla="*/ 5028026 w 12208633"/>
              <a:gd name="connsiteY379" fmla="*/ 735104 h 5434893"/>
              <a:gd name="connsiteX380" fmla="*/ 5028026 w 12208633"/>
              <a:gd name="connsiteY380" fmla="*/ 658319 h 5434893"/>
              <a:gd name="connsiteX381" fmla="*/ 5154397 w 12208633"/>
              <a:gd name="connsiteY381" fmla="*/ 660966 h 5434893"/>
              <a:gd name="connsiteX382" fmla="*/ 5154397 w 12208633"/>
              <a:gd name="connsiteY382" fmla="*/ 369707 h 5434893"/>
              <a:gd name="connsiteX383" fmla="*/ 5409771 w 12208633"/>
              <a:gd name="connsiteY383" fmla="*/ 369707 h 5434893"/>
              <a:gd name="connsiteX384" fmla="*/ 5409771 w 12208633"/>
              <a:gd name="connsiteY384" fmla="*/ 623897 h 5434893"/>
              <a:gd name="connsiteX385" fmla="*/ 5599327 w 12208633"/>
              <a:gd name="connsiteY385" fmla="*/ 623897 h 5434893"/>
              <a:gd name="connsiteX386" fmla="*/ 5599327 w 12208633"/>
              <a:gd name="connsiteY386" fmla="*/ 681817 h 5434893"/>
              <a:gd name="connsiteX387" fmla="*/ 5599327 w 12208633"/>
              <a:gd name="connsiteY387" fmla="*/ 692743 h 5434893"/>
              <a:gd name="connsiteX388" fmla="*/ 5628967 w 12208633"/>
              <a:gd name="connsiteY388" fmla="*/ 692743 h 5434893"/>
              <a:gd name="connsiteX389" fmla="*/ 5628967 w 12208633"/>
              <a:gd name="connsiteY389" fmla="*/ 672950 h 5434893"/>
              <a:gd name="connsiteX390" fmla="*/ 5794767 w 12208633"/>
              <a:gd name="connsiteY390" fmla="*/ 672950 h 5434893"/>
              <a:gd name="connsiteX391" fmla="*/ 5794803 w 12208633"/>
              <a:gd name="connsiteY391" fmla="*/ 672943 h 5434893"/>
              <a:gd name="connsiteX392" fmla="*/ 5792189 w 12208633"/>
              <a:gd name="connsiteY392" fmla="*/ 672943 h 5434893"/>
              <a:gd name="connsiteX393" fmla="*/ 5784518 w 12208633"/>
              <a:gd name="connsiteY393" fmla="*/ 672943 h 5434893"/>
              <a:gd name="connsiteX394" fmla="*/ 5628967 w 12208633"/>
              <a:gd name="connsiteY394" fmla="*/ 672943 h 5434893"/>
              <a:gd name="connsiteX395" fmla="*/ 5792189 w 12208633"/>
              <a:gd name="connsiteY395" fmla="*/ 576196 h 5434893"/>
              <a:gd name="connsiteX396" fmla="*/ 5792189 w 12208633"/>
              <a:gd name="connsiteY396" fmla="*/ 668395 h 5434893"/>
              <a:gd name="connsiteX397" fmla="*/ 5947738 w 12208633"/>
              <a:gd name="connsiteY397" fmla="*/ 576196 h 5434893"/>
              <a:gd name="connsiteX398" fmla="*/ 5947738 w 12208633"/>
              <a:gd name="connsiteY398" fmla="*/ 668395 h 5434893"/>
              <a:gd name="connsiteX399" fmla="*/ 6103287 w 12208633"/>
              <a:gd name="connsiteY399" fmla="*/ 576196 h 5434893"/>
              <a:gd name="connsiteX400" fmla="*/ 6103287 w 12208633"/>
              <a:gd name="connsiteY400" fmla="*/ 668395 h 5434893"/>
              <a:gd name="connsiteX401" fmla="*/ 6258836 w 12208633"/>
              <a:gd name="connsiteY401" fmla="*/ 576196 h 5434893"/>
              <a:gd name="connsiteX402" fmla="*/ 6258836 w 12208633"/>
              <a:gd name="connsiteY402" fmla="*/ 672943 h 5434893"/>
              <a:gd name="connsiteX403" fmla="*/ 6154820 w 12208633"/>
              <a:gd name="connsiteY403" fmla="*/ 672943 h 5434893"/>
              <a:gd name="connsiteX404" fmla="*/ 6154820 w 12208633"/>
              <a:gd name="connsiteY404" fmla="*/ 672950 h 5434893"/>
              <a:gd name="connsiteX405" fmla="*/ 6258836 w 12208633"/>
              <a:gd name="connsiteY405" fmla="*/ 672950 h 5434893"/>
              <a:gd name="connsiteX406" fmla="*/ 6258836 w 12208633"/>
              <a:gd name="connsiteY406" fmla="*/ 708560 h 5434893"/>
              <a:gd name="connsiteX407" fmla="*/ 6258836 w 12208633"/>
              <a:gd name="connsiteY407" fmla="*/ 726328 h 5434893"/>
              <a:gd name="connsiteX408" fmla="*/ 6349534 w 12208633"/>
              <a:gd name="connsiteY408" fmla="*/ 726328 h 5434893"/>
              <a:gd name="connsiteX409" fmla="*/ 6354387 w 12208633"/>
              <a:gd name="connsiteY409" fmla="*/ 721669 h 5434893"/>
              <a:gd name="connsiteX410" fmla="*/ 6354387 w 12208633"/>
              <a:gd name="connsiteY410" fmla="*/ 653142 h 5434893"/>
              <a:gd name="connsiteX411" fmla="*/ 6351863 w 12208633"/>
              <a:gd name="connsiteY411" fmla="*/ 648482 h 5434893"/>
              <a:gd name="connsiteX412" fmla="*/ 6352251 w 12208633"/>
              <a:gd name="connsiteY412" fmla="*/ 641882 h 5434893"/>
              <a:gd name="connsiteX413" fmla="*/ 6354581 w 12208633"/>
              <a:gd name="connsiteY413" fmla="*/ 638194 h 5434893"/>
              <a:gd name="connsiteX414" fmla="*/ 6354581 w 12208633"/>
              <a:gd name="connsiteY414" fmla="*/ 589854 h 5434893"/>
              <a:gd name="connsiteX415" fmla="*/ 6351863 w 12208633"/>
              <a:gd name="connsiteY415" fmla="*/ 585584 h 5434893"/>
              <a:gd name="connsiteX416" fmla="*/ 6351863 w 12208633"/>
              <a:gd name="connsiteY416" fmla="*/ 579954 h 5434893"/>
              <a:gd name="connsiteX417" fmla="*/ 6354581 w 12208633"/>
              <a:gd name="connsiteY417" fmla="*/ 574712 h 5434893"/>
              <a:gd name="connsiteX418" fmla="*/ 6354581 w 12208633"/>
              <a:gd name="connsiteY418" fmla="*/ 528121 h 5434893"/>
              <a:gd name="connsiteX419" fmla="*/ 6351669 w 12208633"/>
              <a:gd name="connsiteY419" fmla="*/ 522879 h 5434893"/>
              <a:gd name="connsiteX420" fmla="*/ 6351863 w 12208633"/>
              <a:gd name="connsiteY420" fmla="*/ 516473 h 5434893"/>
              <a:gd name="connsiteX421" fmla="*/ 6354387 w 12208633"/>
              <a:gd name="connsiteY421" fmla="*/ 511814 h 5434893"/>
              <a:gd name="connsiteX422" fmla="*/ 6354387 w 12208633"/>
              <a:gd name="connsiteY422" fmla="*/ 465999 h 5434893"/>
              <a:gd name="connsiteX423" fmla="*/ 6351475 w 12208633"/>
              <a:gd name="connsiteY423" fmla="*/ 460952 h 5434893"/>
              <a:gd name="connsiteX424" fmla="*/ 6351863 w 12208633"/>
              <a:gd name="connsiteY424" fmla="*/ 454545 h 5434893"/>
              <a:gd name="connsiteX425" fmla="*/ 6354387 w 12208633"/>
              <a:gd name="connsiteY425" fmla="*/ 450469 h 5434893"/>
              <a:gd name="connsiteX426" fmla="*/ 6354387 w 12208633"/>
              <a:gd name="connsiteY426" fmla="*/ 402130 h 5434893"/>
              <a:gd name="connsiteX427" fmla="*/ 6351863 w 12208633"/>
              <a:gd name="connsiteY427" fmla="*/ 398054 h 5434893"/>
              <a:gd name="connsiteX428" fmla="*/ 6352057 w 12208633"/>
              <a:gd name="connsiteY428" fmla="*/ 391453 h 5434893"/>
              <a:gd name="connsiteX429" fmla="*/ 6354387 w 12208633"/>
              <a:gd name="connsiteY429" fmla="*/ 387182 h 5434893"/>
              <a:gd name="connsiteX430" fmla="*/ 6354387 w 12208633"/>
              <a:gd name="connsiteY430" fmla="*/ 340591 h 5434893"/>
              <a:gd name="connsiteX431" fmla="*/ 6351863 w 12208633"/>
              <a:gd name="connsiteY431" fmla="*/ 335932 h 5434893"/>
              <a:gd name="connsiteX432" fmla="*/ 6352251 w 12208633"/>
              <a:gd name="connsiteY432" fmla="*/ 329331 h 5434893"/>
              <a:gd name="connsiteX433" fmla="*/ 6354581 w 12208633"/>
              <a:gd name="connsiteY433" fmla="*/ 325643 h 5434893"/>
              <a:gd name="connsiteX434" fmla="*/ 6354581 w 12208633"/>
              <a:gd name="connsiteY434" fmla="*/ 277304 h 5434893"/>
              <a:gd name="connsiteX435" fmla="*/ 6351863 w 12208633"/>
              <a:gd name="connsiteY435" fmla="*/ 273227 h 5434893"/>
              <a:gd name="connsiteX436" fmla="*/ 6349922 w 12208633"/>
              <a:gd name="connsiteY436" fmla="*/ 269539 h 5434893"/>
              <a:gd name="connsiteX437" fmla="*/ 6353610 w 12208633"/>
              <a:gd name="connsiteY437" fmla="*/ 267209 h 5434893"/>
              <a:gd name="connsiteX438" fmla="*/ 6357299 w 12208633"/>
              <a:gd name="connsiteY438" fmla="*/ 267209 h 5434893"/>
              <a:gd name="connsiteX439" fmla="*/ 6426409 w 12208633"/>
              <a:gd name="connsiteY439" fmla="*/ 267209 h 5434893"/>
              <a:gd name="connsiteX440" fmla="*/ 6430680 w 12208633"/>
              <a:gd name="connsiteY440" fmla="*/ 267209 h 5434893"/>
              <a:gd name="connsiteX441" fmla="*/ 6433980 w 12208633"/>
              <a:gd name="connsiteY441" fmla="*/ 270704 h 5434893"/>
              <a:gd name="connsiteX442" fmla="*/ 6430486 w 12208633"/>
              <a:gd name="connsiteY442" fmla="*/ 273033 h 5434893"/>
              <a:gd name="connsiteX443" fmla="*/ 6427962 w 12208633"/>
              <a:gd name="connsiteY443" fmla="*/ 273033 h 5434893"/>
              <a:gd name="connsiteX444" fmla="*/ 6427768 w 12208633"/>
              <a:gd name="connsiteY444" fmla="*/ 274198 h 5434893"/>
              <a:gd name="connsiteX445" fmla="*/ 6427768 w 12208633"/>
              <a:gd name="connsiteY445" fmla="*/ 329137 h 5434893"/>
              <a:gd name="connsiteX446" fmla="*/ 6430874 w 12208633"/>
              <a:gd name="connsiteY446" fmla="*/ 329331 h 5434893"/>
              <a:gd name="connsiteX447" fmla="*/ 6433786 w 12208633"/>
              <a:gd name="connsiteY447" fmla="*/ 332438 h 5434893"/>
              <a:gd name="connsiteX448" fmla="*/ 6430874 w 12208633"/>
              <a:gd name="connsiteY448" fmla="*/ 336126 h 5434893"/>
              <a:gd name="connsiteX449" fmla="*/ 6427768 w 12208633"/>
              <a:gd name="connsiteY449" fmla="*/ 336320 h 5434893"/>
              <a:gd name="connsiteX450" fmla="*/ 6427768 w 12208633"/>
              <a:gd name="connsiteY450" fmla="*/ 391259 h 5434893"/>
              <a:gd name="connsiteX451" fmla="*/ 6430874 w 12208633"/>
              <a:gd name="connsiteY451" fmla="*/ 391453 h 5434893"/>
              <a:gd name="connsiteX452" fmla="*/ 6433786 w 12208633"/>
              <a:gd name="connsiteY452" fmla="*/ 395142 h 5434893"/>
              <a:gd name="connsiteX453" fmla="*/ 6430874 w 12208633"/>
              <a:gd name="connsiteY453" fmla="*/ 398248 h 5434893"/>
              <a:gd name="connsiteX454" fmla="*/ 6427768 w 12208633"/>
              <a:gd name="connsiteY454" fmla="*/ 398248 h 5434893"/>
              <a:gd name="connsiteX455" fmla="*/ 6427768 w 12208633"/>
              <a:gd name="connsiteY455" fmla="*/ 454351 h 5434893"/>
              <a:gd name="connsiteX456" fmla="*/ 6430874 w 12208633"/>
              <a:gd name="connsiteY456" fmla="*/ 454545 h 5434893"/>
              <a:gd name="connsiteX457" fmla="*/ 6433786 w 12208633"/>
              <a:gd name="connsiteY457" fmla="*/ 457652 h 5434893"/>
              <a:gd name="connsiteX458" fmla="*/ 6430874 w 12208633"/>
              <a:gd name="connsiteY458" fmla="*/ 461340 h 5434893"/>
              <a:gd name="connsiteX459" fmla="*/ 6427768 w 12208633"/>
              <a:gd name="connsiteY459" fmla="*/ 461534 h 5434893"/>
              <a:gd name="connsiteX460" fmla="*/ 6427574 w 12208633"/>
              <a:gd name="connsiteY460" fmla="*/ 461534 h 5434893"/>
              <a:gd name="connsiteX461" fmla="*/ 6427574 w 12208633"/>
              <a:gd name="connsiteY461" fmla="*/ 461728 h 5434893"/>
              <a:gd name="connsiteX462" fmla="*/ 6427768 w 12208633"/>
              <a:gd name="connsiteY462" fmla="*/ 461728 h 5434893"/>
              <a:gd name="connsiteX463" fmla="*/ 6427768 w 12208633"/>
              <a:gd name="connsiteY463" fmla="*/ 516667 h 5434893"/>
              <a:gd name="connsiteX464" fmla="*/ 6430874 w 12208633"/>
              <a:gd name="connsiteY464" fmla="*/ 516861 h 5434893"/>
              <a:gd name="connsiteX465" fmla="*/ 6433786 w 12208633"/>
              <a:gd name="connsiteY465" fmla="*/ 520550 h 5434893"/>
              <a:gd name="connsiteX466" fmla="*/ 6430874 w 12208633"/>
              <a:gd name="connsiteY466" fmla="*/ 523656 h 5434893"/>
              <a:gd name="connsiteX467" fmla="*/ 6427768 w 12208633"/>
              <a:gd name="connsiteY467" fmla="*/ 523850 h 5434893"/>
              <a:gd name="connsiteX468" fmla="*/ 6427768 w 12208633"/>
              <a:gd name="connsiteY468" fmla="*/ 579954 h 5434893"/>
              <a:gd name="connsiteX469" fmla="*/ 6431457 w 12208633"/>
              <a:gd name="connsiteY469" fmla="*/ 580148 h 5434893"/>
              <a:gd name="connsiteX470" fmla="*/ 6433786 w 12208633"/>
              <a:gd name="connsiteY470" fmla="*/ 583254 h 5434893"/>
              <a:gd name="connsiteX471" fmla="*/ 6431263 w 12208633"/>
              <a:gd name="connsiteY471" fmla="*/ 585972 h 5434893"/>
              <a:gd name="connsiteX472" fmla="*/ 6427768 w 12208633"/>
              <a:gd name="connsiteY472" fmla="*/ 587137 h 5434893"/>
              <a:gd name="connsiteX473" fmla="*/ 6427768 w 12208633"/>
              <a:gd name="connsiteY473" fmla="*/ 642076 h 5434893"/>
              <a:gd name="connsiteX474" fmla="*/ 6430874 w 12208633"/>
              <a:gd name="connsiteY474" fmla="*/ 642270 h 5434893"/>
              <a:gd name="connsiteX475" fmla="*/ 6433786 w 12208633"/>
              <a:gd name="connsiteY475" fmla="*/ 645959 h 5434893"/>
              <a:gd name="connsiteX476" fmla="*/ 6430874 w 12208633"/>
              <a:gd name="connsiteY476" fmla="*/ 649065 h 5434893"/>
              <a:gd name="connsiteX477" fmla="*/ 6427768 w 12208633"/>
              <a:gd name="connsiteY477" fmla="*/ 649259 h 5434893"/>
              <a:gd name="connsiteX478" fmla="*/ 6427768 w 12208633"/>
              <a:gd name="connsiteY478" fmla="*/ 727687 h 5434893"/>
              <a:gd name="connsiteX479" fmla="*/ 6450870 w 12208633"/>
              <a:gd name="connsiteY479" fmla="*/ 727881 h 5434893"/>
              <a:gd name="connsiteX480" fmla="*/ 6519204 w 12208633"/>
              <a:gd name="connsiteY480" fmla="*/ 727687 h 5434893"/>
              <a:gd name="connsiteX481" fmla="*/ 6519398 w 12208633"/>
              <a:gd name="connsiteY481" fmla="*/ 688473 h 5434893"/>
              <a:gd name="connsiteX482" fmla="*/ 6519398 w 12208633"/>
              <a:gd name="connsiteY482" fmla="*/ 649259 h 5434893"/>
              <a:gd name="connsiteX483" fmla="*/ 6516874 w 12208633"/>
              <a:gd name="connsiteY483" fmla="*/ 649259 h 5434893"/>
              <a:gd name="connsiteX484" fmla="*/ 6513186 w 12208633"/>
              <a:gd name="connsiteY484" fmla="*/ 645570 h 5434893"/>
              <a:gd name="connsiteX485" fmla="*/ 6516680 w 12208633"/>
              <a:gd name="connsiteY485" fmla="*/ 642270 h 5434893"/>
              <a:gd name="connsiteX486" fmla="*/ 6519204 w 12208633"/>
              <a:gd name="connsiteY486" fmla="*/ 642270 h 5434893"/>
              <a:gd name="connsiteX487" fmla="*/ 6519204 w 12208633"/>
              <a:gd name="connsiteY487" fmla="*/ 586166 h 5434893"/>
              <a:gd name="connsiteX488" fmla="*/ 6518039 w 12208633"/>
              <a:gd name="connsiteY488" fmla="*/ 586166 h 5434893"/>
              <a:gd name="connsiteX489" fmla="*/ 6513574 w 12208633"/>
              <a:gd name="connsiteY489" fmla="*/ 583448 h 5434893"/>
              <a:gd name="connsiteX490" fmla="*/ 6518039 w 12208633"/>
              <a:gd name="connsiteY490" fmla="*/ 580148 h 5434893"/>
              <a:gd name="connsiteX491" fmla="*/ 6519204 w 12208633"/>
              <a:gd name="connsiteY491" fmla="*/ 580148 h 5434893"/>
              <a:gd name="connsiteX492" fmla="*/ 6519204 w 12208633"/>
              <a:gd name="connsiteY492" fmla="*/ 524044 h 5434893"/>
              <a:gd name="connsiteX493" fmla="*/ 6516098 w 12208633"/>
              <a:gd name="connsiteY493" fmla="*/ 523850 h 5434893"/>
              <a:gd name="connsiteX494" fmla="*/ 6513186 w 12208633"/>
              <a:gd name="connsiteY494" fmla="*/ 520550 h 5434893"/>
              <a:gd name="connsiteX495" fmla="*/ 6516292 w 12208633"/>
              <a:gd name="connsiteY495" fmla="*/ 516861 h 5434893"/>
              <a:gd name="connsiteX496" fmla="*/ 6519398 w 12208633"/>
              <a:gd name="connsiteY496" fmla="*/ 516667 h 5434893"/>
              <a:gd name="connsiteX497" fmla="*/ 6519398 w 12208633"/>
              <a:gd name="connsiteY497" fmla="*/ 461728 h 5434893"/>
              <a:gd name="connsiteX498" fmla="*/ 6518815 w 12208633"/>
              <a:gd name="connsiteY498" fmla="*/ 461728 h 5434893"/>
              <a:gd name="connsiteX499" fmla="*/ 6513574 w 12208633"/>
              <a:gd name="connsiteY499" fmla="*/ 457263 h 5434893"/>
              <a:gd name="connsiteX500" fmla="*/ 6519398 w 12208633"/>
              <a:gd name="connsiteY500" fmla="*/ 454545 h 5434893"/>
              <a:gd name="connsiteX501" fmla="*/ 6519398 w 12208633"/>
              <a:gd name="connsiteY501" fmla="*/ 398442 h 5434893"/>
              <a:gd name="connsiteX502" fmla="*/ 6513574 w 12208633"/>
              <a:gd name="connsiteY502" fmla="*/ 395724 h 5434893"/>
              <a:gd name="connsiteX503" fmla="*/ 6519592 w 12208633"/>
              <a:gd name="connsiteY503" fmla="*/ 391259 h 5434893"/>
              <a:gd name="connsiteX504" fmla="*/ 6519592 w 12208633"/>
              <a:gd name="connsiteY504" fmla="*/ 336320 h 5434893"/>
              <a:gd name="connsiteX505" fmla="*/ 6517845 w 12208633"/>
              <a:gd name="connsiteY505" fmla="*/ 336320 h 5434893"/>
              <a:gd name="connsiteX506" fmla="*/ 6513574 w 12208633"/>
              <a:gd name="connsiteY506" fmla="*/ 332826 h 5434893"/>
              <a:gd name="connsiteX507" fmla="*/ 6517845 w 12208633"/>
              <a:gd name="connsiteY507" fmla="*/ 329331 h 5434893"/>
              <a:gd name="connsiteX508" fmla="*/ 6519592 w 12208633"/>
              <a:gd name="connsiteY508" fmla="*/ 329331 h 5434893"/>
              <a:gd name="connsiteX509" fmla="*/ 6519592 w 12208633"/>
              <a:gd name="connsiteY509" fmla="*/ 274586 h 5434893"/>
              <a:gd name="connsiteX510" fmla="*/ 6515709 w 12208633"/>
              <a:gd name="connsiteY510" fmla="*/ 273033 h 5434893"/>
              <a:gd name="connsiteX511" fmla="*/ 6513574 w 12208633"/>
              <a:gd name="connsiteY511" fmla="*/ 269927 h 5434893"/>
              <a:gd name="connsiteX512" fmla="*/ 6516486 w 12208633"/>
              <a:gd name="connsiteY512" fmla="*/ 267404 h 5434893"/>
              <a:gd name="connsiteX513" fmla="*/ 6520174 w 12208633"/>
              <a:gd name="connsiteY513" fmla="*/ 267209 h 5434893"/>
              <a:gd name="connsiteX514" fmla="*/ 6591809 w 12208633"/>
              <a:gd name="connsiteY514" fmla="*/ 267209 h 5434893"/>
              <a:gd name="connsiteX515" fmla="*/ 6594332 w 12208633"/>
              <a:gd name="connsiteY515" fmla="*/ 267209 h 5434893"/>
              <a:gd name="connsiteX516" fmla="*/ 6598409 w 12208633"/>
              <a:gd name="connsiteY516" fmla="*/ 269733 h 5434893"/>
              <a:gd name="connsiteX517" fmla="*/ 6596274 w 12208633"/>
              <a:gd name="connsiteY517" fmla="*/ 273227 h 5434893"/>
              <a:gd name="connsiteX518" fmla="*/ 6593556 w 12208633"/>
              <a:gd name="connsiteY518" fmla="*/ 277110 h 5434893"/>
              <a:gd name="connsiteX519" fmla="*/ 6593556 w 12208633"/>
              <a:gd name="connsiteY519" fmla="*/ 325449 h 5434893"/>
              <a:gd name="connsiteX520" fmla="*/ 6596079 w 12208633"/>
              <a:gd name="connsiteY520" fmla="*/ 329525 h 5434893"/>
              <a:gd name="connsiteX521" fmla="*/ 6595885 w 12208633"/>
              <a:gd name="connsiteY521" fmla="*/ 336126 h 5434893"/>
              <a:gd name="connsiteX522" fmla="*/ 6593556 w 12208633"/>
              <a:gd name="connsiteY522" fmla="*/ 340397 h 5434893"/>
              <a:gd name="connsiteX523" fmla="*/ 6593556 w 12208633"/>
              <a:gd name="connsiteY523" fmla="*/ 386988 h 5434893"/>
              <a:gd name="connsiteX524" fmla="*/ 6596079 w 12208633"/>
              <a:gd name="connsiteY524" fmla="*/ 391647 h 5434893"/>
              <a:gd name="connsiteX525" fmla="*/ 6595691 w 12208633"/>
              <a:gd name="connsiteY525" fmla="*/ 398442 h 5434893"/>
              <a:gd name="connsiteX526" fmla="*/ 6593556 w 12208633"/>
              <a:gd name="connsiteY526" fmla="*/ 402324 h 5434893"/>
              <a:gd name="connsiteX527" fmla="*/ 6593556 w 12208633"/>
              <a:gd name="connsiteY527" fmla="*/ 419020 h 5434893"/>
              <a:gd name="connsiteX528" fmla="*/ 6593556 w 12208633"/>
              <a:gd name="connsiteY528" fmla="*/ 449498 h 5434893"/>
              <a:gd name="connsiteX529" fmla="*/ 6596662 w 12208633"/>
              <a:gd name="connsiteY529" fmla="*/ 454934 h 5434893"/>
              <a:gd name="connsiteX530" fmla="*/ 6596662 w 12208633"/>
              <a:gd name="connsiteY530" fmla="*/ 460952 h 5434893"/>
              <a:gd name="connsiteX531" fmla="*/ 6593362 w 12208633"/>
              <a:gd name="connsiteY531" fmla="*/ 467746 h 5434893"/>
              <a:gd name="connsiteX532" fmla="*/ 6593362 w 12208633"/>
              <a:gd name="connsiteY532" fmla="*/ 510649 h 5434893"/>
              <a:gd name="connsiteX533" fmla="*/ 6596662 w 12208633"/>
              <a:gd name="connsiteY533" fmla="*/ 517444 h 5434893"/>
              <a:gd name="connsiteX534" fmla="*/ 6596468 w 12208633"/>
              <a:gd name="connsiteY534" fmla="*/ 523462 h 5434893"/>
              <a:gd name="connsiteX535" fmla="*/ 6593362 w 12208633"/>
              <a:gd name="connsiteY535" fmla="*/ 528315 h 5434893"/>
              <a:gd name="connsiteX536" fmla="*/ 6593362 w 12208633"/>
              <a:gd name="connsiteY536" fmla="*/ 561706 h 5434893"/>
              <a:gd name="connsiteX537" fmla="*/ 6593362 w 12208633"/>
              <a:gd name="connsiteY537" fmla="*/ 575489 h 5434893"/>
              <a:gd name="connsiteX538" fmla="*/ 6596079 w 12208633"/>
              <a:gd name="connsiteY538" fmla="*/ 579954 h 5434893"/>
              <a:gd name="connsiteX539" fmla="*/ 6596274 w 12208633"/>
              <a:gd name="connsiteY539" fmla="*/ 585584 h 5434893"/>
              <a:gd name="connsiteX540" fmla="*/ 6593167 w 12208633"/>
              <a:gd name="connsiteY540" fmla="*/ 590437 h 5434893"/>
              <a:gd name="connsiteX541" fmla="*/ 6593167 w 12208633"/>
              <a:gd name="connsiteY541" fmla="*/ 621498 h 5434893"/>
              <a:gd name="connsiteX542" fmla="*/ 6593167 w 12208633"/>
              <a:gd name="connsiteY542" fmla="*/ 637611 h 5434893"/>
              <a:gd name="connsiteX543" fmla="*/ 6595885 w 12208633"/>
              <a:gd name="connsiteY543" fmla="*/ 642270 h 5434893"/>
              <a:gd name="connsiteX544" fmla="*/ 6595885 w 12208633"/>
              <a:gd name="connsiteY544" fmla="*/ 648676 h 5434893"/>
              <a:gd name="connsiteX545" fmla="*/ 6593167 w 12208633"/>
              <a:gd name="connsiteY545" fmla="*/ 653918 h 5434893"/>
              <a:gd name="connsiteX546" fmla="*/ 6593167 w 12208633"/>
              <a:gd name="connsiteY546" fmla="*/ 721863 h 5434893"/>
              <a:gd name="connsiteX547" fmla="*/ 6598021 w 12208633"/>
              <a:gd name="connsiteY547" fmla="*/ 726716 h 5434893"/>
              <a:gd name="connsiteX548" fmla="*/ 6698387 w 12208633"/>
              <a:gd name="connsiteY548" fmla="*/ 726716 h 5434893"/>
              <a:gd name="connsiteX549" fmla="*/ 6703434 w 12208633"/>
              <a:gd name="connsiteY549" fmla="*/ 720892 h 5434893"/>
              <a:gd name="connsiteX550" fmla="*/ 6703434 w 12208633"/>
              <a:gd name="connsiteY550" fmla="*/ 606356 h 5434893"/>
              <a:gd name="connsiteX551" fmla="*/ 6703434 w 12208633"/>
              <a:gd name="connsiteY551" fmla="*/ 538992 h 5434893"/>
              <a:gd name="connsiteX552" fmla="*/ 6704405 w 12208633"/>
              <a:gd name="connsiteY552" fmla="*/ 532004 h 5434893"/>
              <a:gd name="connsiteX553" fmla="*/ 6704599 w 12208633"/>
              <a:gd name="connsiteY553" fmla="*/ 540351 h 5434893"/>
              <a:gd name="connsiteX554" fmla="*/ 6704599 w 12208633"/>
              <a:gd name="connsiteY554" fmla="*/ 719145 h 5434893"/>
              <a:gd name="connsiteX555" fmla="*/ 6704405 w 12208633"/>
              <a:gd name="connsiteY555" fmla="*/ 727493 h 5434893"/>
              <a:gd name="connsiteX556" fmla="*/ 6705181 w 12208633"/>
              <a:gd name="connsiteY556" fmla="*/ 727493 h 5434893"/>
              <a:gd name="connsiteX557" fmla="*/ 6704987 w 12208633"/>
              <a:gd name="connsiteY557" fmla="*/ 727299 h 5434893"/>
              <a:gd name="connsiteX558" fmla="*/ 6704987 w 12208633"/>
              <a:gd name="connsiteY558" fmla="*/ 535498 h 5434893"/>
              <a:gd name="connsiteX559" fmla="*/ 6705375 w 12208633"/>
              <a:gd name="connsiteY559" fmla="*/ 532004 h 5434893"/>
              <a:gd name="connsiteX560" fmla="*/ 6753132 w 12208633"/>
              <a:gd name="connsiteY560" fmla="*/ 490460 h 5434893"/>
              <a:gd name="connsiteX561" fmla="*/ 6799917 w 12208633"/>
              <a:gd name="connsiteY561" fmla="*/ 535304 h 5434893"/>
              <a:gd name="connsiteX562" fmla="*/ 6799917 w 12208633"/>
              <a:gd name="connsiteY562" fmla="*/ 681290 h 5434893"/>
              <a:gd name="connsiteX563" fmla="*/ 6799917 w 12208633"/>
              <a:gd name="connsiteY563" fmla="*/ 817181 h 5434893"/>
              <a:gd name="connsiteX564" fmla="*/ 6801858 w 12208633"/>
              <a:gd name="connsiteY564" fmla="*/ 823976 h 5434893"/>
              <a:gd name="connsiteX565" fmla="*/ 6814283 w 12208633"/>
              <a:gd name="connsiteY565" fmla="*/ 798933 h 5434893"/>
              <a:gd name="connsiteX566" fmla="*/ 6817389 w 12208633"/>
              <a:gd name="connsiteY566" fmla="*/ 787673 h 5434893"/>
              <a:gd name="connsiteX567" fmla="*/ 6817389 w 12208633"/>
              <a:gd name="connsiteY567" fmla="*/ 586749 h 5434893"/>
              <a:gd name="connsiteX568" fmla="*/ 6817389 w 12208633"/>
              <a:gd name="connsiteY568" fmla="*/ 537245 h 5434893"/>
              <a:gd name="connsiteX569" fmla="*/ 6856991 w 12208633"/>
              <a:gd name="connsiteY569" fmla="*/ 490460 h 5434893"/>
              <a:gd name="connsiteX570" fmla="*/ 6865339 w 12208633"/>
              <a:gd name="connsiteY570" fmla="*/ 490265 h 5434893"/>
              <a:gd name="connsiteX571" fmla="*/ 6912125 w 12208633"/>
              <a:gd name="connsiteY571" fmla="*/ 535110 h 5434893"/>
              <a:gd name="connsiteX572" fmla="*/ 6912125 w 12208633"/>
              <a:gd name="connsiteY572" fmla="*/ 713904 h 5434893"/>
              <a:gd name="connsiteX573" fmla="*/ 6912125 w 12208633"/>
              <a:gd name="connsiteY573" fmla="*/ 719339 h 5434893"/>
              <a:gd name="connsiteX574" fmla="*/ 6915425 w 12208633"/>
              <a:gd name="connsiteY574" fmla="*/ 721669 h 5434893"/>
              <a:gd name="connsiteX575" fmla="*/ 6980847 w 12208633"/>
              <a:gd name="connsiteY575" fmla="*/ 716039 h 5434893"/>
              <a:gd name="connsiteX576" fmla="*/ 7121398 w 12208633"/>
              <a:gd name="connsiteY576" fmla="*/ 816793 h 5434893"/>
              <a:gd name="connsiteX577" fmla="*/ 7130134 w 12208633"/>
              <a:gd name="connsiteY577" fmla="*/ 840865 h 5434893"/>
              <a:gd name="connsiteX578" fmla="*/ 7133434 w 12208633"/>
              <a:gd name="connsiteY578" fmla="*/ 842224 h 5434893"/>
              <a:gd name="connsiteX579" fmla="*/ 7143140 w 12208633"/>
              <a:gd name="connsiteY579" fmla="*/ 854066 h 5434893"/>
              <a:gd name="connsiteX580" fmla="*/ 7143162 w 12208633"/>
              <a:gd name="connsiteY580" fmla="*/ 858635 h 5434893"/>
              <a:gd name="connsiteX581" fmla="*/ 7363499 w 12208633"/>
              <a:gd name="connsiteY581" fmla="*/ 801441 h 5434893"/>
              <a:gd name="connsiteX582" fmla="*/ 7367909 w 12208633"/>
              <a:gd name="connsiteY582" fmla="*/ 799551 h 5434893"/>
              <a:gd name="connsiteX583" fmla="*/ 7367909 w 12208633"/>
              <a:gd name="connsiteY583" fmla="*/ 792936 h 5434893"/>
              <a:gd name="connsiteX584" fmla="*/ 7362239 w 12208633"/>
              <a:gd name="connsiteY584" fmla="*/ 782541 h 5434893"/>
              <a:gd name="connsiteX585" fmla="*/ 7360349 w 12208633"/>
              <a:gd name="connsiteY585" fmla="*/ 769312 h 5434893"/>
              <a:gd name="connsiteX586" fmla="*/ 7365389 w 12208633"/>
              <a:gd name="connsiteY586" fmla="*/ 769627 h 5434893"/>
              <a:gd name="connsiteX587" fmla="*/ 7368854 w 12208633"/>
              <a:gd name="connsiteY587" fmla="*/ 770257 h 5434893"/>
              <a:gd name="connsiteX588" fmla="*/ 7374839 w 12208633"/>
              <a:gd name="connsiteY588" fmla="*/ 772777 h 5434893"/>
              <a:gd name="connsiteX589" fmla="*/ 7378304 w 12208633"/>
              <a:gd name="connsiteY589" fmla="*/ 768682 h 5434893"/>
              <a:gd name="connsiteX590" fmla="*/ 7381769 w 12208633"/>
              <a:gd name="connsiteY590" fmla="*/ 768367 h 5434893"/>
              <a:gd name="connsiteX591" fmla="*/ 7387439 w 12208633"/>
              <a:gd name="connsiteY591" fmla="*/ 768682 h 5434893"/>
              <a:gd name="connsiteX592" fmla="*/ 7392164 w 12208633"/>
              <a:gd name="connsiteY592" fmla="*/ 772462 h 5434893"/>
              <a:gd name="connsiteX593" fmla="*/ 7401299 w 12208633"/>
              <a:gd name="connsiteY593" fmla="*/ 770257 h 5434893"/>
              <a:gd name="connsiteX594" fmla="*/ 7403819 w 12208633"/>
              <a:gd name="connsiteY594" fmla="*/ 768997 h 5434893"/>
              <a:gd name="connsiteX595" fmla="*/ 7409488 w 12208633"/>
              <a:gd name="connsiteY595" fmla="*/ 772462 h 5434893"/>
              <a:gd name="connsiteX596" fmla="*/ 7416103 w 12208633"/>
              <a:gd name="connsiteY596" fmla="*/ 767737 h 5434893"/>
              <a:gd name="connsiteX597" fmla="*/ 7417993 w 12208633"/>
              <a:gd name="connsiteY597" fmla="*/ 769627 h 5434893"/>
              <a:gd name="connsiteX598" fmla="*/ 7413268 w 12208633"/>
              <a:gd name="connsiteY598" fmla="*/ 784116 h 5434893"/>
              <a:gd name="connsiteX599" fmla="*/ 7413268 w 12208633"/>
              <a:gd name="connsiteY599" fmla="*/ 788211 h 5434893"/>
              <a:gd name="connsiteX600" fmla="*/ 7501152 w 12208633"/>
              <a:gd name="connsiteY600" fmla="*/ 765847 h 5434893"/>
              <a:gd name="connsiteX601" fmla="*/ 7648884 w 12208633"/>
              <a:gd name="connsiteY601" fmla="*/ 727417 h 5434893"/>
              <a:gd name="connsiteX602" fmla="*/ 7662113 w 12208633"/>
              <a:gd name="connsiteY602" fmla="*/ 727417 h 5434893"/>
              <a:gd name="connsiteX603" fmla="*/ 7687313 w 12208633"/>
              <a:gd name="connsiteY603" fmla="*/ 733402 h 5434893"/>
              <a:gd name="connsiteX604" fmla="*/ 7687313 w 12208633"/>
              <a:gd name="connsiteY604" fmla="*/ 535272 h 5434893"/>
              <a:gd name="connsiteX605" fmla="*/ 7687313 w 12208633"/>
              <a:gd name="connsiteY605" fmla="*/ 411795 h 5434893"/>
              <a:gd name="connsiteX606" fmla="*/ 7696133 w 12208633"/>
              <a:gd name="connsiteY606" fmla="*/ 402660 h 5434893"/>
              <a:gd name="connsiteX607" fmla="*/ 7710622 w 12208633"/>
              <a:gd name="connsiteY607" fmla="*/ 402975 h 5434893"/>
              <a:gd name="connsiteX608" fmla="*/ 7727002 w 12208633"/>
              <a:gd name="connsiteY608" fmla="*/ 402660 h 5434893"/>
              <a:gd name="connsiteX609" fmla="*/ 7732042 w 12208633"/>
              <a:gd name="connsiteY609" fmla="*/ 408015 h 5434893"/>
              <a:gd name="connsiteX610" fmla="*/ 7732042 w 12208633"/>
              <a:gd name="connsiteY610" fmla="*/ 411795 h 5434893"/>
              <a:gd name="connsiteX611" fmla="*/ 7732042 w 12208633"/>
              <a:gd name="connsiteY611" fmla="*/ 745057 h 5434893"/>
              <a:gd name="connsiteX612" fmla="*/ 7769211 w 12208633"/>
              <a:gd name="connsiteY612" fmla="*/ 755137 h 5434893"/>
              <a:gd name="connsiteX613" fmla="*/ 7783701 w 12208633"/>
              <a:gd name="connsiteY613" fmla="*/ 758602 h 5434893"/>
              <a:gd name="connsiteX614" fmla="*/ 7783701 w 12208633"/>
              <a:gd name="connsiteY614" fmla="*/ 415575 h 5434893"/>
              <a:gd name="connsiteX615" fmla="*/ 7796616 w 12208633"/>
              <a:gd name="connsiteY615" fmla="*/ 402660 h 5434893"/>
              <a:gd name="connsiteX616" fmla="*/ 7807325 w 12208633"/>
              <a:gd name="connsiteY616" fmla="*/ 402975 h 5434893"/>
              <a:gd name="connsiteX617" fmla="*/ 7822760 w 12208633"/>
              <a:gd name="connsiteY617" fmla="*/ 402660 h 5434893"/>
              <a:gd name="connsiteX618" fmla="*/ 7828745 w 12208633"/>
              <a:gd name="connsiteY618" fmla="*/ 408960 h 5434893"/>
              <a:gd name="connsiteX619" fmla="*/ 7828745 w 12208633"/>
              <a:gd name="connsiteY619" fmla="*/ 416835 h 5434893"/>
              <a:gd name="connsiteX620" fmla="*/ 7828745 w 12208633"/>
              <a:gd name="connsiteY620" fmla="*/ 770572 h 5434893"/>
              <a:gd name="connsiteX621" fmla="*/ 7867174 w 12208633"/>
              <a:gd name="connsiteY621" fmla="*/ 780652 h 5434893"/>
              <a:gd name="connsiteX622" fmla="*/ 7870954 w 12208633"/>
              <a:gd name="connsiteY622" fmla="*/ 777186 h 5434893"/>
              <a:gd name="connsiteX623" fmla="*/ 7870954 w 12208633"/>
              <a:gd name="connsiteY623" fmla="*/ 768367 h 5434893"/>
              <a:gd name="connsiteX624" fmla="*/ 7870954 w 12208633"/>
              <a:gd name="connsiteY624" fmla="*/ 553542 h 5434893"/>
              <a:gd name="connsiteX625" fmla="*/ 7871269 w 12208633"/>
              <a:gd name="connsiteY625" fmla="*/ 541887 h 5434893"/>
              <a:gd name="connsiteX626" fmla="*/ 7870639 w 12208633"/>
              <a:gd name="connsiteY626" fmla="*/ 518892 h 5434893"/>
              <a:gd name="connsiteX627" fmla="*/ 7878514 w 12208633"/>
              <a:gd name="connsiteY627" fmla="*/ 511018 h 5434893"/>
              <a:gd name="connsiteX628" fmla="*/ 7929543 w 12208633"/>
              <a:gd name="connsiteY628" fmla="*/ 511018 h 5434893"/>
              <a:gd name="connsiteX629" fmla="*/ 7967972 w 12208633"/>
              <a:gd name="connsiteY629" fmla="*/ 511018 h 5434893"/>
              <a:gd name="connsiteX630" fmla="*/ 7977107 w 12208633"/>
              <a:gd name="connsiteY630" fmla="*/ 509758 h 5434893"/>
              <a:gd name="connsiteX631" fmla="*/ 7976792 w 12208633"/>
              <a:gd name="connsiteY631" fmla="*/ 481093 h 5434893"/>
              <a:gd name="connsiteX632" fmla="*/ 7979627 w 12208633"/>
              <a:gd name="connsiteY632" fmla="*/ 476368 h 5434893"/>
              <a:gd name="connsiteX633" fmla="*/ 7983407 w 12208633"/>
              <a:gd name="connsiteY633" fmla="*/ 481409 h 5434893"/>
              <a:gd name="connsiteX634" fmla="*/ 7983722 w 12208633"/>
              <a:gd name="connsiteY634" fmla="*/ 511018 h 5434893"/>
              <a:gd name="connsiteX635" fmla="*/ 7990967 w 12208633"/>
              <a:gd name="connsiteY635" fmla="*/ 511018 h 5434893"/>
              <a:gd name="connsiteX636" fmla="*/ 7991282 w 12208633"/>
              <a:gd name="connsiteY636" fmla="*/ 486133 h 5434893"/>
              <a:gd name="connsiteX637" fmla="*/ 7991282 w 12208633"/>
              <a:gd name="connsiteY637" fmla="*/ 480463 h 5434893"/>
              <a:gd name="connsiteX638" fmla="*/ 7995062 w 12208633"/>
              <a:gd name="connsiteY638" fmla="*/ 476054 h 5434893"/>
              <a:gd name="connsiteX639" fmla="*/ 7998842 w 12208633"/>
              <a:gd name="connsiteY639" fmla="*/ 480149 h 5434893"/>
              <a:gd name="connsiteX640" fmla="*/ 7998842 w 12208633"/>
              <a:gd name="connsiteY640" fmla="*/ 504088 h 5434893"/>
              <a:gd name="connsiteX641" fmla="*/ 7999157 w 12208633"/>
              <a:gd name="connsiteY641" fmla="*/ 510703 h 5434893"/>
              <a:gd name="connsiteX642" fmla="*/ 8006401 w 12208633"/>
              <a:gd name="connsiteY642" fmla="*/ 510703 h 5434893"/>
              <a:gd name="connsiteX643" fmla="*/ 8006716 w 12208633"/>
              <a:gd name="connsiteY643" fmla="*/ 485818 h 5434893"/>
              <a:gd name="connsiteX644" fmla="*/ 8006716 w 12208633"/>
              <a:gd name="connsiteY644" fmla="*/ 480149 h 5434893"/>
              <a:gd name="connsiteX645" fmla="*/ 8010497 w 12208633"/>
              <a:gd name="connsiteY645" fmla="*/ 475739 h 5434893"/>
              <a:gd name="connsiteX646" fmla="*/ 8014276 w 12208633"/>
              <a:gd name="connsiteY646" fmla="*/ 479833 h 5434893"/>
              <a:gd name="connsiteX647" fmla="*/ 8014276 w 12208633"/>
              <a:gd name="connsiteY647" fmla="*/ 503773 h 5434893"/>
              <a:gd name="connsiteX648" fmla="*/ 8014591 w 12208633"/>
              <a:gd name="connsiteY648" fmla="*/ 510388 h 5434893"/>
              <a:gd name="connsiteX649" fmla="*/ 8104995 w 12208633"/>
              <a:gd name="connsiteY649" fmla="*/ 510388 h 5434893"/>
              <a:gd name="connsiteX650" fmla="*/ 8113184 w 12208633"/>
              <a:gd name="connsiteY650" fmla="*/ 503143 h 5434893"/>
              <a:gd name="connsiteX651" fmla="*/ 8189098 w 12208633"/>
              <a:gd name="connsiteY651" fmla="*/ 503143 h 5434893"/>
              <a:gd name="connsiteX652" fmla="*/ 8199807 w 12208633"/>
              <a:gd name="connsiteY652" fmla="*/ 510703 h 5434893"/>
              <a:gd name="connsiteX653" fmla="*/ 8213037 w 12208633"/>
              <a:gd name="connsiteY653" fmla="*/ 525192 h 5434893"/>
              <a:gd name="connsiteX654" fmla="*/ 8212722 w 12208633"/>
              <a:gd name="connsiteY654" fmla="*/ 542202 h 5434893"/>
              <a:gd name="connsiteX655" fmla="*/ 8213037 w 12208633"/>
              <a:gd name="connsiteY655" fmla="*/ 552912 h 5434893"/>
              <a:gd name="connsiteX656" fmla="*/ 8213037 w 12208633"/>
              <a:gd name="connsiteY656" fmla="*/ 899839 h 5434893"/>
              <a:gd name="connsiteX657" fmla="*/ 8222585 w 12208633"/>
              <a:gd name="connsiteY657" fmla="*/ 899839 h 5434893"/>
              <a:gd name="connsiteX658" fmla="*/ 8222588 w 12208633"/>
              <a:gd name="connsiteY658" fmla="*/ 899188 h 5434893"/>
              <a:gd name="connsiteX659" fmla="*/ 8361723 w 12208633"/>
              <a:gd name="connsiteY659" fmla="*/ 819757 h 5434893"/>
              <a:gd name="connsiteX660" fmla="*/ 8400660 w 12208633"/>
              <a:gd name="connsiteY660" fmla="*/ 891401 h 5434893"/>
              <a:gd name="connsiteX661" fmla="*/ 8528374 w 12208633"/>
              <a:gd name="connsiteY661" fmla="*/ 819237 h 5434893"/>
              <a:gd name="connsiteX662" fmla="*/ 8564716 w 12208633"/>
              <a:gd name="connsiteY662" fmla="*/ 886728 h 5434893"/>
              <a:gd name="connsiteX663" fmla="*/ 8566273 w 12208633"/>
              <a:gd name="connsiteY663" fmla="*/ 724750 h 5434893"/>
              <a:gd name="connsiteX664" fmla="*/ 8590674 w 12208633"/>
              <a:gd name="connsiteY664" fmla="*/ 700868 h 5434893"/>
              <a:gd name="connsiteX665" fmla="*/ 8617151 w 12208633"/>
              <a:gd name="connsiteY665" fmla="*/ 674910 h 5434893"/>
              <a:gd name="connsiteX666" fmla="*/ 8617151 w 12208633"/>
              <a:gd name="connsiteY666" fmla="*/ 624552 h 5434893"/>
              <a:gd name="connsiteX667" fmla="*/ 8649858 w 12208633"/>
              <a:gd name="connsiteY667" fmla="*/ 572636 h 5434893"/>
              <a:gd name="connsiteX668" fmla="*/ 8662318 w 12208633"/>
              <a:gd name="connsiteY668" fmla="*/ 552388 h 5434893"/>
              <a:gd name="connsiteX669" fmla="*/ 8661799 w 12208633"/>
              <a:gd name="connsiteY669" fmla="*/ 524353 h 5434893"/>
              <a:gd name="connsiteX670" fmla="*/ 8675816 w 12208633"/>
              <a:gd name="connsiteY670" fmla="*/ 509298 h 5434893"/>
              <a:gd name="connsiteX671" fmla="*/ 8794185 w 12208633"/>
              <a:gd name="connsiteY671" fmla="*/ 509298 h 5434893"/>
              <a:gd name="connsiteX672" fmla="*/ 8810279 w 12208633"/>
              <a:gd name="connsiteY672" fmla="*/ 527469 h 5434893"/>
              <a:gd name="connsiteX673" fmla="*/ 8810279 w 12208633"/>
              <a:gd name="connsiteY673" fmla="*/ 636493 h 5434893"/>
              <a:gd name="connsiteX674" fmla="*/ 8811837 w 12208633"/>
              <a:gd name="connsiteY674" fmla="*/ 677506 h 5434893"/>
              <a:gd name="connsiteX675" fmla="*/ 8817547 w 12208633"/>
              <a:gd name="connsiteY675" fmla="*/ 686332 h 5434893"/>
              <a:gd name="connsiteX676" fmla="*/ 8822220 w 12208633"/>
              <a:gd name="connsiteY676" fmla="*/ 678025 h 5434893"/>
              <a:gd name="connsiteX677" fmla="*/ 8822220 w 12208633"/>
              <a:gd name="connsiteY677" fmla="*/ 652587 h 5434893"/>
              <a:gd name="connsiteX678" fmla="*/ 8837795 w 12208633"/>
              <a:gd name="connsiteY678" fmla="*/ 637012 h 5434893"/>
              <a:gd name="connsiteX679" fmla="*/ 8854408 w 12208633"/>
              <a:gd name="connsiteY679" fmla="*/ 621956 h 5434893"/>
              <a:gd name="connsiteX680" fmla="*/ 8877770 w 12208633"/>
              <a:gd name="connsiteY680" fmla="*/ 577828 h 5434893"/>
              <a:gd name="connsiteX681" fmla="*/ 8895941 w 12208633"/>
              <a:gd name="connsiteY681" fmla="*/ 561214 h 5434893"/>
              <a:gd name="connsiteX682" fmla="*/ 8932282 w 12208633"/>
              <a:gd name="connsiteY682" fmla="*/ 564848 h 5434893"/>
              <a:gd name="connsiteX683" fmla="*/ 8940589 w 12208633"/>
              <a:gd name="connsiteY683" fmla="*/ 572636 h 5434893"/>
              <a:gd name="connsiteX684" fmla="*/ 8972258 w 12208633"/>
              <a:gd name="connsiteY684" fmla="*/ 628706 h 5434893"/>
              <a:gd name="connsiteX685" fmla="*/ 8972258 w 12208633"/>
              <a:gd name="connsiteY685" fmla="*/ 722673 h 5434893"/>
              <a:gd name="connsiteX686" fmla="*/ 9035595 w 12208633"/>
              <a:gd name="connsiteY686" fmla="*/ 719558 h 5434893"/>
              <a:gd name="connsiteX687" fmla="*/ 9068822 w 12208633"/>
              <a:gd name="connsiteY687" fmla="*/ 146923 h 5434893"/>
              <a:gd name="connsiteX688" fmla="*/ 9146177 w 12208633"/>
              <a:gd name="connsiteY688" fmla="*/ 146923 h 5434893"/>
              <a:gd name="connsiteX689" fmla="*/ 9180961 w 12208633"/>
              <a:gd name="connsiteY689" fmla="*/ 716962 h 5434893"/>
              <a:gd name="connsiteX690" fmla="*/ 9225090 w 12208633"/>
              <a:gd name="connsiteY690" fmla="*/ 715405 h 543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12208633" h="543489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D5F95E-A64B-4CF3-896F-F3B321903429}"/>
              </a:ext>
            </a:extLst>
          </p:cNvPr>
          <p:cNvGrpSpPr/>
          <p:nvPr userDrawn="1"/>
        </p:nvGrpSpPr>
        <p:grpSpPr>
          <a:xfrm>
            <a:off x="218787" y="2622975"/>
            <a:ext cx="11517590" cy="3946317"/>
            <a:chOff x="218787" y="2622975"/>
            <a:chExt cx="11517590" cy="3946317"/>
          </a:xfrm>
          <a:solidFill>
            <a:schemeClr val="bg1">
              <a:alpha val="5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598B69-F9FE-4154-B147-8335AB2E2E58}"/>
                </a:ext>
              </a:extLst>
            </p:cNvPr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2891B34-6F88-4D11-AD5C-410F7771AEA2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1D81169-CACA-4F00-B325-E9872F60ED27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939FB8C-F4E6-45BF-BE92-A0D7E337E986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E7D2F5C8-112A-47AC-8EBA-CA3BCCFFD653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07F2CD7-68E5-49F5-BBED-77DA2BFBE7AD}"/>
                </a:ext>
              </a:extLst>
            </p:cNvPr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D81010-EBF6-414C-927A-9FFCBAFAE158}"/>
                </a:ext>
              </a:extLst>
            </p:cNvPr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35FFD8-C758-4E69-865F-0D3F0FF08A12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B2E929D-2A5A-4E4D-8AFF-089163D7F028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A8A0495-30E8-45A0-B48A-6EFDF9C8B696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6DEB52C-C941-4797-8322-11F1C0AD0C40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5B6E65-0935-40EC-806D-53C1E043E564}"/>
                </a:ext>
              </a:extLst>
            </p:cNvPr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7478775-9720-4065-9D9F-0A2FCB97F2F0}"/>
                </a:ext>
              </a:extLst>
            </p:cNvPr>
            <p:cNvSpPr/>
            <p:nvPr/>
          </p:nvSpPr>
          <p:spPr>
            <a:xfrm>
              <a:off x="4032637" y="2622975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466B1FD-A1C4-48E5-82F9-88F257D12E08}"/>
                </a:ext>
              </a:extLst>
            </p:cNvPr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777225-2D61-4C66-B198-7D070CA8492F}"/>
                </a:ext>
              </a:extLst>
            </p:cNvPr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E67246-C28F-4691-8DF2-21886E878D44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5925A4A-CBF1-48EF-AB30-CEBB54EC947A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AB121F-74A9-4A6A-B896-45331194465F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C131B02-5DBE-4634-A680-3DE71C853BD5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D8BF0D2-0FDC-4959-85DD-F748038440E1}"/>
                  </a:ext>
                </a:extLst>
              </p:cNvPr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9083CC-CC13-4BCC-8521-7079F8EBE42B}"/>
                </a:ext>
              </a:extLst>
            </p:cNvPr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C45CD8-C56F-467E-BEF3-DF307BE9C4B4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74DC46F-EE01-49F6-894A-71B37D0AC15C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AB69D80-C161-41AB-A5DD-3B118793A012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18FFC3D-130E-4587-9FAD-F134E15CA98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E715F5-3FF5-4CC0-99F7-2396CA9783A9}"/>
                </a:ext>
              </a:extLst>
            </p:cNvPr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307BAC0-5062-49C4-A10C-F15443D0B43E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CF69320-9037-483C-B337-9C3798F9516C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8FAEED8-8E0A-4D16-BC31-1DD02EB1FE84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BEF1D94-1333-4CA0-B29B-49A00AFB5E03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943520-8E50-4DAD-A59E-7A5A1DEE2133}"/>
                </a:ext>
              </a:extLst>
            </p:cNvPr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826ACA-0EB1-4F7B-86EA-A2622410F84A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1613B70-341B-437A-A0D4-569BDB3F76E5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96EF5B8-28BF-47BD-A097-7ADED01EDC9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9D3A2AA-E3A6-42DB-936E-D30F8E2F943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7C996FD-CF0A-4F68-895E-6062455A1573}"/>
                </a:ext>
              </a:extLst>
            </p:cNvPr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A48627-8991-4822-BA51-E0B5CA3A4F9C}"/>
                </a:ext>
              </a:extLst>
            </p:cNvPr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F068BD-5041-4E65-88AE-B9DC621AE8FB}"/>
                </a:ext>
              </a:extLst>
            </p:cNvPr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BF296DB-D0C8-471D-91FE-F4B26B99C108}"/>
                </a:ext>
              </a:extLst>
            </p:cNvPr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1424D9-1201-489D-8759-802BEB428968}"/>
              </a:ext>
            </a:extLst>
          </p:cNvPr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3D867-D133-48FC-B3C8-A5F667B90D58}"/>
              </a:ext>
            </a:extLst>
          </p:cNvPr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7477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83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3E906F-6E18-4B03-BE88-75566ECC92F8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5EBDAAFC-71A9-4BA2-A27E-C4F1F4BA22EC}"/>
              </a:ext>
            </a:extLst>
          </p:cNvPr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9633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11BDD-858E-4663-871A-2B293641141B}"/>
              </a:ext>
            </a:extLst>
          </p:cNvPr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D19A9-E706-4355-967B-37AED5F69B20}"/>
              </a:ext>
            </a:extLst>
          </p:cNvPr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C20A26-F482-4693-ACD6-51371EC7CC4B}"/>
              </a:ext>
            </a:extLst>
          </p:cNvPr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14329A-1A87-4CC1-B3DE-BA0FD7750868}"/>
              </a:ext>
            </a:extLst>
          </p:cNvPr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A123FC-02CE-41F5-8044-BF4EEF221F28}"/>
              </a:ext>
            </a:extLst>
          </p:cNvPr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288D6C-FFD6-4513-B7FB-6E8702672008}"/>
              </a:ext>
            </a:extLst>
          </p:cNvPr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009AE0-84D1-46BD-A3D1-DE1CB19D32ED}"/>
              </a:ext>
            </a:extLst>
          </p:cNvPr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215BE9-B303-434B-9E15-6EC5D7007495}"/>
              </a:ext>
            </a:extLst>
          </p:cNvPr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2D0FF-E99F-49A0-B658-59855EA4A5AC}"/>
              </a:ext>
            </a:extLst>
          </p:cNvPr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558D77-924C-4DCC-BFF7-E4B3731F5DA2}"/>
              </a:ext>
            </a:extLst>
          </p:cNvPr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A4F8E1-7B8C-4038-8994-541902C4B0AB}"/>
              </a:ext>
            </a:extLst>
          </p:cNvPr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1E7249-19DE-4C8D-8922-A84026F00998}"/>
              </a:ext>
            </a:extLst>
          </p:cNvPr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F296A9-A09A-48BD-A24C-EBADEB320079}"/>
              </a:ext>
            </a:extLst>
          </p:cNvPr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F4FB8-48CF-4E0D-8CB1-B2ED10FE732C}"/>
              </a:ext>
            </a:extLst>
          </p:cNvPr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4B5F9-D8AC-415E-8C09-4BE415AA2EDA}"/>
              </a:ext>
            </a:extLst>
          </p:cNvPr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ED5CE5D-67E4-403F-B3DA-7E99871E9C8C}"/>
              </a:ext>
            </a:extLst>
          </p:cNvPr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70C0C8B-A623-4A77-8067-AE3A11119257}"/>
              </a:ext>
            </a:extLst>
          </p:cNvPr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DAEFC4-4C0C-4BEB-903F-14C3DBA0B8C0}"/>
              </a:ext>
            </a:extLst>
          </p:cNvPr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87EBBC-FED0-431E-A2D8-2BF60AF707F1}"/>
              </a:ext>
            </a:extLst>
          </p:cNvPr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C980EF8-E09C-4F4B-BF9F-49F28E94B6ED}"/>
              </a:ext>
            </a:extLst>
          </p:cNvPr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8518" y="4172779"/>
            <a:ext cx="8834967" cy="1512950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altLang="ru-RU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78518" y="5804226"/>
            <a:ext cx="8834967" cy="503611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ru-RU" altLang="ru-RU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7166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08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7CDF6D-E63B-4A20-B935-7F27169038D3}"/>
              </a:ext>
            </a:extLst>
          </p:cNvPr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379968-FE4C-4380-9AD8-FCC2F2902ED8}"/>
              </a:ext>
            </a:extLst>
          </p:cNvPr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D3404-3EA6-420D-8DBC-6D3A595FBFA2}"/>
              </a:ext>
            </a:extLst>
          </p:cNvPr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011AC2-F2FD-44CD-BF51-A2C7AB4FB7F5}"/>
              </a:ext>
            </a:extLst>
          </p:cNvPr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95D01C-5E4D-42EF-81C8-036347FC14D7}"/>
              </a:ext>
            </a:extLst>
          </p:cNvPr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11BA3E48-397A-40E6-82CD-AFA7318A5754}"/>
              </a:ext>
            </a:extLst>
          </p:cNvPr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>
              <a:extLst>
                <a:ext uri="{FF2B5EF4-FFF2-40B4-BE49-F238E27FC236}">
                  <a16:creationId xmlns:a16="http://schemas.microsoft.com/office/drawing/2014/main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6227990C-BB00-45E1-9810-8A586B2334D7}"/>
              </a:ext>
            </a:extLst>
          </p:cNvPr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FC309BA-165E-4651-AC85-AA6CD5F0458E}"/>
              </a:ext>
            </a:extLst>
          </p:cNvPr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4C48116-DF0F-4187-A190-7F66C44BF701}"/>
              </a:ext>
            </a:extLst>
          </p:cNvPr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B88625-BD84-4AC0-8A04-F9D426252DC6}"/>
              </a:ext>
            </a:extLst>
          </p:cNvPr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FDB0D61A-55FF-42B8-B442-7B044B1376C5}"/>
              </a:ext>
            </a:extLst>
          </p:cNvPr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18A1D6DB-506D-44F9-B480-A76B310C3E71}"/>
              </a:ext>
            </a:extLst>
          </p:cNvPr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50F240-F8DE-4A86-B350-32B373D2B6BC}"/>
              </a:ext>
            </a:extLst>
          </p:cNvPr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AE5792-052C-425C-AEBF-0DF8BD95BBA5}"/>
              </a:ext>
            </a:extLst>
          </p:cNvPr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43318-2DB8-4BB3-B9A0-1354FEE4DB4F}"/>
              </a:ext>
            </a:extLst>
          </p:cNvPr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75EAAF5-9297-42F1-BF31-33670B897310}"/>
              </a:ext>
            </a:extLst>
          </p:cNvPr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51BEBA6-51A0-40FD-A445-F1CF56E3FB1A}"/>
              </a:ext>
            </a:extLst>
          </p:cNvPr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40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814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25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1" r:id="rId3"/>
    <p:sldLayoutId id="2147483666" r:id="rId4"/>
    <p:sldLayoutId id="2147483659" r:id="rId5"/>
    <p:sldLayoutId id="2147483665" r:id="rId6"/>
    <p:sldLayoutId id="2147483667" r:id="rId7"/>
    <p:sldLayoutId id="2147483669" r:id="rId8"/>
    <p:sldLayoutId id="214748367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480127" y="193184"/>
            <a:ext cx="9213123" cy="1110833"/>
          </a:xfrm>
          <a:noFill/>
        </p:spPr>
        <p:txBody>
          <a:bodyPr/>
          <a:lstStyle/>
          <a:p>
            <a:r>
              <a:rPr lang="fr-FR" sz="4400" b="1" i="1" dirty="0">
                <a:solidFill>
                  <a:srgbClr val="4E8F00"/>
                </a:solidFill>
                <a:effectLst/>
                <a:latin typeface="Roboto" panose="02000000000000000000" pitchFamily="2" charset="0"/>
              </a:rPr>
              <a:t>PLATEFORME D’ENCHERE ENLIGNE</a:t>
            </a:r>
            <a:br>
              <a:rPr lang="fr-FR" sz="4400" b="1" i="1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fr-FR" sz="4400" b="1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br>
              <a:rPr lang="fr-FR" sz="4400" b="1" i="1" dirty="0">
                <a:solidFill>
                  <a:schemeClr val="accent3"/>
                </a:solidFill>
              </a:rPr>
            </a:br>
            <a:br>
              <a:rPr lang="uk-UA" altLang="ru-RU" dirty="0"/>
            </a:br>
            <a:endParaRPr lang="en-US" altLang="ru-RU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FAE04876-9556-4F54-A8FC-B0A976176A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788160" cy="17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9C33D96-4F82-4F39-BFFD-4A723EDA6AFF}"/>
              </a:ext>
            </a:extLst>
          </p:cNvPr>
          <p:cNvSpPr txBox="1"/>
          <p:nvPr/>
        </p:nvSpPr>
        <p:spPr>
          <a:xfrm>
            <a:off x="0" y="4296449"/>
            <a:ext cx="6274676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32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algn="l"/>
            <a:r>
              <a:rPr lang="fr-FR" sz="32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Rim </a:t>
            </a:r>
            <a:r>
              <a:rPr lang="fr-FR" sz="3200" b="0" i="0" dirty="0" err="1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Mezghanni</a:t>
            </a:r>
            <a:r>
              <a:rPr lang="fr-FR" sz="32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algn="l"/>
            <a:r>
              <a:rPr lang="fr-FR" sz="32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Mariem </a:t>
            </a:r>
            <a:r>
              <a:rPr lang="fr-FR" sz="3200" b="0" i="0" dirty="0" err="1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Smii</a:t>
            </a:r>
            <a:endParaRPr lang="fr-FR" sz="3200" b="0" i="0" dirty="0">
              <a:solidFill>
                <a:schemeClr val="tx2">
                  <a:lumMod val="50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sz="3200" b="0" i="0" dirty="0" err="1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Izdihar</a:t>
            </a:r>
            <a:r>
              <a:rPr lang="fr-FR" sz="32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3200" b="0" i="0" dirty="0" err="1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Khrifech</a:t>
            </a:r>
            <a:r>
              <a:rPr lang="fr-FR" sz="32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algn="l"/>
            <a:r>
              <a:rPr lang="fr-FR" sz="3200" b="0" i="0" dirty="0" err="1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Marwen</a:t>
            </a:r>
            <a:r>
              <a:rPr lang="fr-FR" sz="32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Ben </a:t>
            </a:r>
            <a:r>
              <a:rPr lang="fr-FR" sz="3200" b="0" i="0" dirty="0" err="1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Aouicha</a:t>
            </a:r>
            <a:endParaRPr lang="fr-FR" sz="3200" b="0" i="0" dirty="0">
              <a:solidFill>
                <a:schemeClr val="tx2">
                  <a:lumMod val="50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</a:p>
        </p:txBody>
      </p:sp>
      <p:pic>
        <p:nvPicPr>
          <p:cNvPr id="7180" name="Picture 12" descr="École nationale d'ingénieurs de Sfax — Wikipédia">
            <a:extLst>
              <a:ext uri="{FF2B5EF4-FFF2-40B4-BE49-F238E27FC236}">
                <a16:creationId xmlns:a16="http://schemas.microsoft.com/office/drawing/2014/main" id="{8A785DB3-523C-4BA9-B480-2AD6EBFF9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175" y="0"/>
            <a:ext cx="1515825" cy="111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ERBA7 - Accueil | Facebook">
            <a:extLst>
              <a:ext uri="{FF2B5EF4-FFF2-40B4-BE49-F238E27FC236}">
                <a16:creationId xmlns:a16="http://schemas.microsoft.com/office/drawing/2014/main" id="{40C902FE-E095-47B9-8FD4-3417180E4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" y="0"/>
            <a:ext cx="1497202" cy="111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2316879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/>
                  <a:t>REFERENCES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8093016" y="-48938"/>
            <a:ext cx="1430142" cy="1994597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ARCHITECTURE MULTI</a:t>
                </a:r>
              </a:p>
              <a:p>
                <a:pPr algn="ctr"/>
                <a:r>
                  <a:rPr lang="fr-FR" sz="1100" dirty="0"/>
                  <a:t>COEURES</a:t>
                </a:r>
                <a:endParaRPr lang="fr-FR" dirty="0"/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246731" y="-42424"/>
            <a:ext cx="1252834" cy="1999152"/>
            <a:chOff x="7681140" y="-20511"/>
            <a:chExt cx="4331820" cy="5640178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7681140" y="-20511"/>
              <a:ext cx="4331820" cy="5640178"/>
              <a:chOff x="8190289" y="-20511"/>
              <a:chExt cx="3938019" cy="5640178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190289" y="3999668"/>
                <a:ext cx="3938019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générale</a:t>
                </a:r>
              </a:p>
              <a:p>
                <a:pPr algn="ctr"/>
                <a:r>
                  <a:rPr lang="fr-FR" sz="800" dirty="0"/>
                  <a:t>&amp;</a:t>
                </a:r>
              </a:p>
              <a:p>
                <a:pPr algn="ctr"/>
                <a:r>
                  <a:rPr lang="fr-FR" sz="800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8217871" y="-43472"/>
            <a:ext cx="1295102" cy="1909642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-6100907" y="-39429"/>
            <a:ext cx="1508652" cy="1797984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Analyse</a:t>
                </a:r>
              </a:p>
              <a:p>
                <a:pPr algn="ctr"/>
                <a:r>
                  <a:rPr lang="fr-FR" sz="900" dirty="0"/>
                  <a:t> &amp;</a:t>
                </a:r>
              </a:p>
              <a:p>
                <a:pPr algn="ctr"/>
                <a:r>
                  <a:rPr lang="fr-FR" sz="900" dirty="0"/>
                  <a:t> Conception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3C049FD9-4E6A-0C43-A9C4-B33911DBD22E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10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9D9A7F48-E8F9-41FC-BD40-C80A333FEF3C}"/>
              </a:ext>
            </a:extLst>
          </p:cNvPr>
          <p:cNvSpPr txBox="1"/>
          <p:nvPr/>
        </p:nvSpPr>
        <p:spPr>
          <a:xfrm>
            <a:off x="182554" y="451952"/>
            <a:ext cx="7251167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les besoins fonctionnelles </a:t>
            </a:r>
          </a:p>
          <a:p>
            <a:pPr algn="l"/>
            <a:endParaRPr lang="fr-FR" sz="28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S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 connecter se registrer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P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articiper au room </a:t>
            </a:r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202124"/>
                </a:solidFill>
                <a:latin typeface="Roboto" panose="02000000000000000000" pitchFamily="2" charset="0"/>
              </a:rPr>
              <a:t>E</a:t>
            </a:r>
            <a:r>
              <a:rPr lang="fr-FR" sz="20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nchèrir</a:t>
            </a:r>
            <a:endParaRPr lang="fr-FR" sz="20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A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jouter room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S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upprimer room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M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odifier room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A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jouter article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S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upprimer article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M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odifier article  </a:t>
            </a:r>
          </a:p>
        </p:txBody>
      </p:sp>
    </p:spTree>
    <p:extLst>
      <p:ext uri="{BB962C8B-B14F-4D97-AF65-F5344CB8AC3E}">
        <p14:creationId xmlns:p14="http://schemas.microsoft.com/office/powerpoint/2010/main" val="197748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37 0.02014 L 0.94778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4" y="-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2316879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/>
                  <a:t>REFERENCES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8093016" y="-48938"/>
            <a:ext cx="1430142" cy="1994597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ARCHITECTURE MULTI</a:t>
                </a:r>
              </a:p>
              <a:p>
                <a:pPr algn="ctr"/>
                <a:r>
                  <a:rPr lang="fr-FR" sz="1100" dirty="0"/>
                  <a:t>COEURES</a:t>
                </a:r>
                <a:endParaRPr lang="fr-FR" dirty="0"/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246731" y="-42424"/>
            <a:ext cx="1252834" cy="1999152"/>
            <a:chOff x="7681140" y="-20511"/>
            <a:chExt cx="4331820" cy="5640178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7681140" y="-20511"/>
              <a:ext cx="4331820" cy="5640178"/>
              <a:chOff x="8190289" y="-20511"/>
              <a:chExt cx="3938019" cy="5640178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190289" y="3999668"/>
                <a:ext cx="3938019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générale</a:t>
                </a:r>
              </a:p>
              <a:p>
                <a:pPr algn="ctr"/>
                <a:r>
                  <a:rPr lang="fr-FR" sz="800" dirty="0"/>
                  <a:t>&amp;</a:t>
                </a:r>
              </a:p>
              <a:p>
                <a:pPr algn="ctr"/>
                <a:r>
                  <a:rPr lang="fr-FR" sz="800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8217871" y="-43472"/>
            <a:ext cx="1295102" cy="1909642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-6100907" y="-39429"/>
            <a:ext cx="1508652" cy="1797984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Analyse</a:t>
                </a:r>
              </a:p>
              <a:p>
                <a:pPr algn="ctr"/>
                <a:r>
                  <a:rPr lang="fr-FR" sz="900" dirty="0"/>
                  <a:t> &amp;</a:t>
                </a:r>
              </a:p>
              <a:p>
                <a:pPr algn="ctr"/>
                <a:r>
                  <a:rPr lang="fr-FR" sz="900" dirty="0"/>
                  <a:t> Conception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3C049FD9-4E6A-0C43-A9C4-B33911DBD22E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11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EA757A63-20FE-4902-A68F-19894C109827}"/>
              </a:ext>
            </a:extLst>
          </p:cNvPr>
          <p:cNvSpPr txBox="1"/>
          <p:nvPr/>
        </p:nvSpPr>
        <p:spPr>
          <a:xfrm>
            <a:off x="1251864" y="2270978"/>
            <a:ext cx="725116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les besoins non fonctionnelles </a:t>
            </a:r>
          </a:p>
          <a:p>
            <a:pPr algn="l"/>
            <a:endParaRPr lang="fr-FR" sz="28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L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 sécurité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La traçabilité avec blockchain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Authentification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fr-FR" sz="20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18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37 0.02014 L 0.94778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4" y="-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2316879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/>
                  <a:t>REFERENCES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8093016" y="-48938"/>
            <a:ext cx="1430142" cy="1994597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ARCHITECTURE MULTI</a:t>
                </a:r>
              </a:p>
              <a:p>
                <a:pPr algn="ctr"/>
                <a:r>
                  <a:rPr lang="fr-FR" sz="1100" dirty="0"/>
                  <a:t>COEURES</a:t>
                </a:r>
                <a:endParaRPr lang="fr-FR" dirty="0"/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246731" y="-42424"/>
            <a:ext cx="1252834" cy="1999152"/>
            <a:chOff x="7681140" y="-20511"/>
            <a:chExt cx="4331820" cy="5640178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7681140" y="-20511"/>
              <a:ext cx="4331820" cy="5640178"/>
              <a:chOff x="8190289" y="-20511"/>
              <a:chExt cx="3938019" cy="5640178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190289" y="3999668"/>
                <a:ext cx="3938019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générale</a:t>
                </a:r>
              </a:p>
              <a:p>
                <a:pPr algn="ctr"/>
                <a:r>
                  <a:rPr lang="fr-FR" sz="800" dirty="0"/>
                  <a:t>&amp;</a:t>
                </a:r>
              </a:p>
              <a:p>
                <a:pPr algn="ctr"/>
                <a:r>
                  <a:rPr lang="fr-FR" sz="800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8217871" y="-43472"/>
            <a:ext cx="1295102" cy="1909642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-6100907" y="-39429"/>
            <a:ext cx="1508652" cy="1797984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Analyse</a:t>
                </a:r>
              </a:p>
              <a:p>
                <a:pPr algn="ctr"/>
                <a:r>
                  <a:rPr lang="fr-FR" sz="900" dirty="0"/>
                  <a:t> &amp;</a:t>
                </a:r>
              </a:p>
              <a:p>
                <a:pPr algn="ctr"/>
                <a:r>
                  <a:rPr lang="fr-FR" sz="900" dirty="0"/>
                  <a:t> Conception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3C049FD9-4E6A-0C43-A9C4-B33911DBD22E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12</a:t>
            </a:r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E070D52E-4CBE-478B-8757-8F230BEC9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" y="1670297"/>
            <a:ext cx="6974826" cy="5088001"/>
          </a:xfrm>
          <a:prstGeom prst="rect">
            <a:avLst/>
          </a:prstGeom>
        </p:spPr>
      </p:pic>
      <p:sp>
        <p:nvSpPr>
          <p:cNvPr id="87" name="ZoneTexte 86">
            <a:extLst>
              <a:ext uri="{FF2B5EF4-FFF2-40B4-BE49-F238E27FC236}">
                <a16:creationId xmlns:a16="http://schemas.microsoft.com/office/drawing/2014/main" id="{C568CA72-AEC8-4832-ADF7-AAB0BF60AFD2}"/>
              </a:ext>
            </a:extLst>
          </p:cNvPr>
          <p:cNvSpPr txBox="1"/>
          <p:nvPr/>
        </p:nvSpPr>
        <p:spPr>
          <a:xfrm>
            <a:off x="131564" y="477217"/>
            <a:ext cx="46987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Diagramme de Cas D'utilisation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76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37 0.02014 L 0.94778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4" y="-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2316879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/>
                  <a:t>REFERENCES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8093016" y="-48938"/>
            <a:ext cx="1430142" cy="1994597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ARCHITECTURE MULTI</a:t>
                </a:r>
              </a:p>
              <a:p>
                <a:pPr algn="ctr"/>
                <a:r>
                  <a:rPr lang="fr-FR" sz="1100" dirty="0"/>
                  <a:t>COEURES</a:t>
                </a:r>
                <a:endParaRPr lang="fr-FR" dirty="0"/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246731" y="-42424"/>
            <a:ext cx="1252834" cy="1999152"/>
            <a:chOff x="7681140" y="-20511"/>
            <a:chExt cx="4331820" cy="5640178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7681140" y="-20511"/>
              <a:ext cx="4331820" cy="5640178"/>
              <a:chOff x="8190289" y="-20511"/>
              <a:chExt cx="3938019" cy="5640178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190289" y="3999668"/>
                <a:ext cx="3938019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générale</a:t>
                </a:r>
              </a:p>
              <a:p>
                <a:pPr algn="ctr"/>
                <a:r>
                  <a:rPr lang="fr-FR" sz="800" dirty="0"/>
                  <a:t>&amp;</a:t>
                </a:r>
              </a:p>
              <a:p>
                <a:pPr algn="ctr"/>
                <a:r>
                  <a:rPr lang="fr-FR" sz="800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8217871" y="-43472"/>
            <a:ext cx="1295102" cy="1909642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-6100907" y="-39429"/>
            <a:ext cx="1508652" cy="1797984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Analyse</a:t>
                </a:r>
              </a:p>
              <a:p>
                <a:pPr algn="ctr"/>
                <a:r>
                  <a:rPr lang="fr-FR" sz="900" dirty="0"/>
                  <a:t> &amp;</a:t>
                </a:r>
              </a:p>
              <a:p>
                <a:pPr algn="ctr"/>
                <a:r>
                  <a:rPr lang="fr-FR" sz="900" dirty="0"/>
                  <a:t> Conception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3C049FD9-4E6A-0C43-A9C4-B33911DBD22E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13</a:t>
            </a:r>
          </a:p>
        </p:txBody>
      </p:sp>
      <p:pic>
        <p:nvPicPr>
          <p:cNvPr id="86" name="Image 85">
            <a:extLst>
              <a:ext uri="{FF2B5EF4-FFF2-40B4-BE49-F238E27FC236}">
                <a16:creationId xmlns:a16="http://schemas.microsoft.com/office/drawing/2014/main" id="{C2FA7164-2CE6-485F-A0A3-9157F8A61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6726"/>
            <a:ext cx="9028386" cy="4931688"/>
          </a:xfrm>
          <a:prstGeom prst="rect">
            <a:avLst/>
          </a:prstGeom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id="{97D8B746-0B7A-4348-9DBD-103958B62669}"/>
              </a:ext>
            </a:extLst>
          </p:cNvPr>
          <p:cNvSpPr txBox="1"/>
          <p:nvPr/>
        </p:nvSpPr>
        <p:spPr>
          <a:xfrm>
            <a:off x="81983" y="760479"/>
            <a:ext cx="4724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Diagramme D'activité de l’utilisateur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63106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37 0.02014 L 0.94778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4" y="-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2316879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/>
                  <a:t>REFERENCES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8093016" y="-48938"/>
            <a:ext cx="1430142" cy="1994597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ARCHITECTURE MULTI</a:t>
                </a:r>
              </a:p>
              <a:p>
                <a:pPr algn="ctr"/>
                <a:r>
                  <a:rPr lang="fr-FR" sz="1100" dirty="0"/>
                  <a:t>COEURES</a:t>
                </a:r>
                <a:endParaRPr lang="fr-FR" dirty="0"/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246731" y="-42424"/>
            <a:ext cx="1252834" cy="1999152"/>
            <a:chOff x="7681140" y="-20511"/>
            <a:chExt cx="4331820" cy="5640178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7681140" y="-20511"/>
              <a:ext cx="4331820" cy="5640178"/>
              <a:chOff x="8190289" y="-20511"/>
              <a:chExt cx="3938019" cy="5640178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190289" y="3999668"/>
                <a:ext cx="3938019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générale</a:t>
                </a:r>
              </a:p>
              <a:p>
                <a:pPr algn="ctr"/>
                <a:r>
                  <a:rPr lang="fr-FR" sz="800" dirty="0"/>
                  <a:t>&amp;</a:t>
                </a:r>
              </a:p>
              <a:p>
                <a:pPr algn="ctr"/>
                <a:r>
                  <a:rPr lang="fr-FR" sz="800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8217871" y="-43472"/>
            <a:ext cx="1295102" cy="1909642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-6100907" y="-39429"/>
            <a:ext cx="1508652" cy="1797984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Analyse</a:t>
                </a:r>
              </a:p>
              <a:p>
                <a:pPr algn="ctr"/>
                <a:r>
                  <a:rPr lang="fr-FR" sz="900" dirty="0"/>
                  <a:t> &amp;</a:t>
                </a:r>
              </a:p>
              <a:p>
                <a:pPr algn="ctr"/>
                <a:r>
                  <a:rPr lang="fr-FR" sz="900" dirty="0"/>
                  <a:t> Conception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3C049FD9-4E6A-0C43-A9C4-B33911DBD22E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14</a:t>
            </a:r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73FBD53B-85B5-4649-AC60-67268CC97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8272"/>
            <a:ext cx="8544678" cy="5111077"/>
          </a:xfrm>
          <a:prstGeom prst="rect">
            <a:avLst/>
          </a:prstGeom>
        </p:spPr>
      </p:pic>
      <p:sp>
        <p:nvSpPr>
          <p:cNvPr id="87" name="ZoneTexte 86">
            <a:extLst>
              <a:ext uri="{FF2B5EF4-FFF2-40B4-BE49-F238E27FC236}">
                <a16:creationId xmlns:a16="http://schemas.microsoft.com/office/drawing/2014/main" id="{5C7CB4A6-3819-42FE-9BC7-B8A7022487CE}"/>
              </a:ext>
            </a:extLst>
          </p:cNvPr>
          <p:cNvSpPr txBox="1"/>
          <p:nvPr/>
        </p:nvSpPr>
        <p:spPr>
          <a:xfrm>
            <a:off x="80175" y="408396"/>
            <a:ext cx="47596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Diagramme D'activité de l’admin 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94838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37 0.02014 L 0.94778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4" y="-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2316879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/>
                  <a:t>REFERENCES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8093016" y="-48938"/>
            <a:ext cx="1430142" cy="1994597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ARCHITECTURE MULTI</a:t>
                </a:r>
              </a:p>
              <a:p>
                <a:pPr algn="ctr"/>
                <a:r>
                  <a:rPr lang="fr-FR" sz="1100" dirty="0"/>
                  <a:t>COEURES</a:t>
                </a:r>
                <a:endParaRPr lang="fr-FR" dirty="0"/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246731" y="-42424"/>
            <a:ext cx="1252834" cy="1999152"/>
            <a:chOff x="7681140" y="-20511"/>
            <a:chExt cx="4331820" cy="5640178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7681140" y="-20511"/>
              <a:ext cx="4331820" cy="5640178"/>
              <a:chOff x="8190289" y="-20511"/>
              <a:chExt cx="3938019" cy="5640178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190289" y="3999668"/>
                <a:ext cx="3938019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générale</a:t>
                </a:r>
              </a:p>
              <a:p>
                <a:pPr algn="ctr"/>
                <a:r>
                  <a:rPr lang="fr-FR" sz="800" dirty="0"/>
                  <a:t>&amp;</a:t>
                </a:r>
              </a:p>
              <a:p>
                <a:pPr algn="ctr"/>
                <a:r>
                  <a:rPr lang="fr-FR" sz="800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8217871" y="-43472"/>
            <a:ext cx="1295102" cy="1909642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-6100907" y="-39429"/>
            <a:ext cx="1508652" cy="1797984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Analyse</a:t>
                </a:r>
              </a:p>
              <a:p>
                <a:pPr algn="ctr"/>
                <a:r>
                  <a:rPr lang="fr-FR" sz="900" dirty="0"/>
                  <a:t> &amp;</a:t>
                </a:r>
              </a:p>
              <a:p>
                <a:pPr algn="ctr"/>
                <a:r>
                  <a:rPr lang="fr-FR" sz="900" dirty="0"/>
                  <a:t> Conception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3C049FD9-4E6A-0C43-A9C4-B33911DBD22E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15</a:t>
            </a:r>
          </a:p>
        </p:txBody>
      </p:sp>
      <p:pic>
        <p:nvPicPr>
          <p:cNvPr id="86" name="Image 85">
            <a:extLst>
              <a:ext uri="{FF2B5EF4-FFF2-40B4-BE49-F238E27FC236}">
                <a16:creationId xmlns:a16="http://schemas.microsoft.com/office/drawing/2014/main" id="{429B53E1-C52D-4B30-AF7C-888568E3B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7" y="1707765"/>
            <a:ext cx="8655207" cy="5130341"/>
          </a:xfrm>
          <a:prstGeom prst="rect">
            <a:avLst/>
          </a:prstGeom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id="{DEBF2F1A-962E-4CDF-AEA1-5AE702DAF745}"/>
              </a:ext>
            </a:extLst>
          </p:cNvPr>
          <p:cNvSpPr txBox="1"/>
          <p:nvPr/>
        </p:nvSpPr>
        <p:spPr>
          <a:xfrm>
            <a:off x="-3214" y="807428"/>
            <a:ext cx="49799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Diagramme De Classe 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83321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37 0.02014 L 0.94778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4" y="-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341323" y="-42424"/>
            <a:ext cx="1144063" cy="1962530"/>
            <a:chOff x="8008204" y="-20511"/>
            <a:chExt cx="3955733" cy="5536857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8008204" y="-20511"/>
              <a:ext cx="3955733" cy="5536857"/>
              <a:chOff x="8487619" y="-20511"/>
              <a:chExt cx="3596121" cy="5536857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487619" y="3896347"/>
                <a:ext cx="3596121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générale</a:t>
                </a:r>
              </a:p>
              <a:p>
                <a:pPr algn="ctr"/>
                <a:r>
                  <a:rPr lang="fr-FR" sz="800" dirty="0"/>
                  <a:t>&amp;</a:t>
                </a:r>
              </a:p>
              <a:p>
                <a:pPr algn="ctr"/>
                <a:r>
                  <a:rPr lang="fr-FR" sz="800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8217871" y="-43472"/>
            <a:ext cx="1295102" cy="1909642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4631314" y="-29492"/>
            <a:ext cx="1508652" cy="1540792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Analyse</a:t>
                </a:r>
              </a:p>
              <a:p>
                <a:pPr algn="ctr"/>
                <a:r>
                  <a:rPr lang="fr-FR" sz="900" dirty="0"/>
                  <a:t> &amp;</a:t>
                </a:r>
              </a:p>
              <a:p>
                <a:pPr algn="ctr"/>
                <a:r>
                  <a:rPr lang="fr-FR" sz="900" dirty="0"/>
                  <a:t> Conception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8093016" y="-23538"/>
            <a:ext cx="1430142" cy="1994597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Réalisation</a:t>
                </a:r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2316879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 err="1"/>
                  <a:t>Regrouppement</a:t>
                </a:r>
                <a:r>
                  <a:rPr lang="fr-FR" sz="1050" dirty="0"/>
                  <a:t> d’image net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935EB2F4-6936-CA46-9CF4-3024FA3681DA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16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D20BD555-1CAF-413E-AE0A-D5248307304E}"/>
              </a:ext>
            </a:extLst>
          </p:cNvPr>
          <p:cNvSpPr txBox="1"/>
          <p:nvPr/>
        </p:nvSpPr>
        <p:spPr>
          <a:xfrm>
            <a:off x="822959" y="2399658"/>
            <a:ext cx="1136904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dirty="0">
                <a:solidFill>
                  <a:srgbClr val="202124"/>
                </a:solidFill>
                <a:latin typeface="Roboto" panose="02000000000000000000" pitchFamily="2" charset="0"/>
              </a:rPr>
              <a:t>D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éveloppement de deux parties utilisateurs et admin :</a:t>
            </a:r>
          </a:p>
          <a:p>
            <a:pPr algn="l"/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dirty="0">
                <a:solidFill>
                  <a:srgbClr val="202124"/>
                </a:solidFill>
                <a:latin typeface="Roboto" panose="02000000000000000000" pitchFamily="2" charset="0"/>
              </a:rPr>
              <a:t>L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'utilisateur qui accède au site par authentification (connexion et registration) peut consulté les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rooms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des</a:t>
            </a:r>
          </a:p>
          <a:p>
            <a:pPr algn="l"/>
            <a:endParaRPr lang="fr-FR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produits </a:t>
            </a:r>
            <a:r>
              <a:rPr lang="fr-FR" dirty="0">
                <a:solidFill>
                  <a:srgbClr val="202124"/>
                </a:solidFill>
                <a:latin typeface="Roboto" panose="02000000000000000000" pitchFamily="2" charset="0"/>
              </a:rPr>
              <a:t>et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enchèré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ainsi il peut participé au room pour payer les frais.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l’admin , il a le rôle de la gestion des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rooms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et des articles.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953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45 0.00532 L 0.88516 -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92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341323" y="-42424"/>
            <a:ext cx="1144063" cy="1962530"/>
            <a:chOff x="8008204" y="-20511"/>
            <a:chExt cx="3955733" cy="5536857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8008204" y="-20511"/>
              <a:ext cx="3955733" cy="5536857"/>
              <a:chOff x="8487619" y="-20511"/>
              <a:chExt cx="3596121" cy="5536857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487619" y="3896347"/>
                <a:ext cx="3596121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générale</a:t>
                </a:r>
              </a:p>
              <a:p>
                <a:pPr algn="ctr"/>
                <a:r>
                  <a:rPr lang="fr-FR" sz="800" dirty="0"/>
                  <a:t>&amp;</a:t>
                </a:r>
              </a:p>
              <a:p>
                <a:pPr algn="ctr"/>
                <a:r>
                  <a:rPr lang="fr-FR" sz="800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8217871" y="-43472"/>
            <a:ext cx="1295102" cy="1909642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4631314" y="-29492"/>
            <a:ext cx="1508652" cy="1540792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Analyse</a:t>
                </a:r>
              </a:p>
              <a:p>
                <a:pPr algn="ctr"/>
                <a:r>
                  <a:rPr lang="fr-FR" sz="900" dirty="0"/>
                  <a:t> &amp;</a:t>
                </a:r>
              </a:p>
              <a:p>
                <a:pPr algn="ctr"/>
                <a:r>
                  <a:rPr lang="fr-FR" sz="900" dirty="0"/>
                  <a:t> Conception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8093016" y="-23538"/>
            <a:ext cx="1430142" cy="1994597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Réalisation</a:t>
                </a:r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2316879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 err="1"/>
                  <a:t>Regrouppement</a:t>
                </a:r>
                <a:r>
                  <a:rPr lang="fr-FR" sz="1050" dirty="0"/>
                  <a:t> d’image net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935EB2F4-6936-CA46-9CF4-3024FA3681DA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17</a:t>
            </a:r>
          </a:p>
        </p:txBody>
      </p:sp>
      <p:pic>
        <p:nvPicPr>
          <p:cNvPr id="5124" name="Picture 4" descr="NET Framework — Wikipédia">
            <a:extLst>
              <a:ext uri="{FF2B5EF4-FFF2-40B4-BE49-F238E27FC236}">
                <a16:creationId xmlns:a16="http://schemas.microsoft.com/office/drawing/2014/main" id="{FEE1E76E-CB36-4753-9375-03851E2C2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871" y="2843146"/>
            <a:ext cx="1581782" cy="158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mix Explained - What is Remix? » Moralis - Ultimate Web3 Development  Platform">
            <a:extLst>
              <a:ext uri="{FF2B5EF4-FFF2-40B4-BE49-F238E27FC236}">
                <a16:creationId xmlns:a16="http://schemas.microsoft.com/office/drawing/2014/main" id="{A07C9558-D9A9-4CA6-9E61-DB76D177B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482" y="1896034"/>
            <a:ext cx="1925097" cy="168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Ganache logo | Ganache, Truffles">
            <a:extLst>
              <a:ext uri="{FF2B5EF4-FFF2-40B4-BE49-F238E27FC236}">
                <a16:creationId xmlns:a16="http://schemas.microsoft.com/office/drawing/2014/main" id="{5ABEE788-1777-4357-ADCC-858765868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85" y="4973885"/>
            <a:ext cx="1733869" cy="155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Getting started with MetaMask">
            <a:extLst>
              <a:ext uri="{FF2B5EF4-FFF2-40B4-BE49-F238E27FC236}">
                <a16:creationId xmlns:a16="http://schemas.microsoft.com/office/drawing/2014/main" id="{B07C43ED-907E-431F-9BFD-A5B9F6C0B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612" y="3922022"/>
            <a:ext cx="1848224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Feuilles de style en cascade — Wikipédia">
            <a:extLst>
              <a:ext uri="{FF2B5EF4-FFF2-40B4-BE49-F238E27FC236}">
                <a16:creationId xmlns:a16="http://schemas.microsoft.com/office/drawing/2014/main" id="{66E1F244-CF08-46C0-8D83-FA44308CF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747" y="1957557"/>
            <a:ext cx="1563386" cy="220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SOAT Blog » HTML 5 : Introduction aux web components">
            <a:extLst>
              <a:ext uri="{FF2B5EF4-FFF2-40B4-BE49-F238E27FC236}">
                <a16:creationId xmlns:a16="http://schemas.microsoft.com/office/drawing/2014/main" id="{F120DDAA-C5A1-41B4-9FAC-9EAB35E49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54862"/>
            <a:ext cx="2158351" cy="215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What is Infura. In this article I would like to… | by BlueSmoke | What is  Infura | Medium">
            <a:extLst>
              <a:ext uri="{FF2B5EF4-FFF2-40B4-BE49-F238E27FC236}">
                <a16:creationId xmlns:a16="http://schemas.microsoft.com/office/drawing/2014/main" id="{C20DBB77-94FF-49C7-95A0-96334D5D1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402" y="5429998"/>
            <a:ext cx="380047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Flask (framework) — Wikipédia">
            <a:extLst>
              <a:ext uri="{FF2B5EF4-FFF2-40B4-BE49-F238E27FC236}">
                <a16:creationId xmlns:a16="http://schemas.microsoft.com/office/drawing/2014/main" id="{6C34674A-6737-4335-A44C-02DF54B5C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031" y="3976402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Le créateur de Python veut rendre son langage deux fois plus rapide - ZDNet">
            <a:extLst>
              <a:ext uri="{FF2B5EF4-FFF2-40B4-BE49-F238E27FC236}">
                <a16:creationId xmlns:a16="http://schemas.microsoft.com/office/drawing/2014/main" id="{24E43A25-2D3E-4E45-86D6-754715254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256" y="5401671"/>
            <a:ext cx="1826171" cy="136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6" name="Picture 36" descr="Apprendre à utiliser le framework Bootstrap | Cours complet (2020) - Pierre  Giraud">
            <a:extLst>
              <a:ext uri="{FF2B5EF4-FFF2-40B4-BE49-F238E27FC236}">
                <a16:creationId xmlns:a16="http://schemas.microsoft.com/office/drawing/2014/main" id="{E4FC5845-A103-44CE-9851-1C637FBE1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77" y="3050497"/>
            <a:ext cx="3041691" cy="63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8" name="Picture 38" descr="Ethereum — Wikipédia">
            <a:extLst>
              <a:ext uri="{FF2B5EF4-FFF2-40B4-BE49-F238E27FC236}">
                <a16:creationId xmlns:a16="http://schemas.microsoft.com/office/drawing/2014/main" id="{55B407C6-638F-4F81-BA63-1DA73011A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11" y="4642185"/>
            <a:ext cx="1232464" cy="200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28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45 0.00532 L 0.88516 -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92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287356" y="-42423"/>
            <a:ext cx="1206119" cy="1527267"/>
            <a:chOff x="7821607" y="-20511"/>
            <a:chExt cx="4170299" cy="5662625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7821607" y="-20511"/>
              <a:ext cx="4170299" cy="5662625"/>
              <a:chOff x="8317985" y="-20511"/>
              <a:chExt cx="3791181" cy="5662625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317985" y="4022115"/>
                <a:ext cx="3791181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générale</a:t>
                </a:r>
              </a:p>
              <a:p>
                <a:pPr algn="ctr"/>
                <a:r>
                  <a:rPr lang="fr-FR" sz="800" dirty="0"/>
                  <a:t>&amp;</a:t>
                </a:r>
              </a:p>
              <a:p>
                <a:pPr algn="ctr"/>
                <a:r>
                  <a:rPr lang="fr-FR" sz="800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8217871" y="-43472"/>
            <a:ext cx="1295102" cy="1439734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6006979" y="-17740"/>
            <a:ext cx="1508652" cy="1647728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Analyse</a:t>
                </a:r>
              </a:p>
              <a:p>
                <a:pPr algn="ctr"/>
                <a:r>
                  <a:rPr lang="fr-FR" sz="900" dirty="0"/>
                  <a:t> &amp;</a:t>
                </a:r>
              </a:p>
              <a:p>
                <a:pPr algn="ctr"/>
                <a:r>
                  <a:rPr lang="fr-FR" sz="900" dirty="0"/>
                  <a:t> Conception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3380298" y="10329"/>
            <a:ext cx="1430142" cy="1475572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Réalisation</a:t>
                </a:r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6090401" y="0"/>
            <a:ext cx="732825" cy="1959107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/>
                  <a:t>Conclusions </a:t>
                </a:r>
              </a:p>
              <a:p>
                <a:pPr algn="ctr"/>
                <a:r>
                  <a:rPr lang="fr-FR" sz="1050" dirty="0"/>
                  <a:t>&amp;</a:t>
                </a:r>
              </a:p>
              <a:p>
                <a:pPr algn="ctr"/>
                <a:r>
                  <a:rPr lang="fr-FR" sz="1050" dirty="0"/>
                  <a:t> Perspectives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8767F064-E369-704A-95CD-21E34922F18A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18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756DBC48-82DD-4B97-8F09-7B05D58FBFFE}"/>
              </a:ext>
            </a:extLst>
          </p:cNvPr>
          <p:cNvSpPr txBox="1"/>
          <p:nvPr/>
        </p:nvSpPr>
        <p:spPr>
          <a:xfrm>
            <a:off x="169572" y="2579299"/>
            <a:ext cx="111059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</a:rPr>
              <a:t>N</a:t>
            </a:r>
            <a:r>
              <a:rPr lang="fr-FR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otre plateforme a apporte de plus par rapport a 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</a:rPr>
              <a:t>l’</a:t>
            </a:r>
            <a:r>
              <a:rPr lang="fr-FR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existant mais on peut ajouter plus de fonctionnalités .</a:t>
            </a:r>
            <a:endParaRPr lang="fr-FR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AE97AF-9EA9-47B1-905C-E0512FD4D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659429"/>
            <a:ext cx="11672383" cy="318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7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05 0.01713 L 0.61068 -0.00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1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306AD6B1-709A-4612-A8D7-CB07425D1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1959107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 err="1"/>
                  <a:t>Regrouppement</a:t>
                </a:r>
                <a:r>
                  <a:rPr lang="fr-FR" sz="1050" dirty="0"/>
                  <a:t> d’image net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4" name="Oval 51">
            <a:extLst>
              <a:ext uri="{FF2B5EF4-FFF2-40B4-BE49-F238E27FC236}">
                <a16:creationId xmlns:a16="http://schemas.microsoft.com/office/drawing/2014/main" id="{9762E062-8C62-B34B-AAAB-30CE29ECE1A5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06850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42 0.01181 L 0.90117 0.004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88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-60960" y="401683"/>
            <a:ext cx="12252960" cy="216291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1511743" y="-10246"/>
            <a:ext cx="1794781" cy="5595811"/>
            <a:chOff x="337569" y="-10246"/>
            <a:chExt cx="1794781" cy="5595811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337569" y="-10246"/>
              <a:ext cx="1794781" cy="5595811"/>
              <a:chOff x="677242" y="-24762"/>
              <a:chExt cx="1631618" cy="5595811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281242" y="3555049"/>
                <a:ext cx="2412000" cy="1620000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Conclusions </a:t>
                </a:r>
              </a:p>
              <a:p>
                <a:pPr algn="ctr"/>
                <a:r>
                  <a:rPr lang="fr-FR" dirty="0"/>
                  <a:t>&amp;</a:t>
                </a:r>
              </a:p>
              <a:p>
                <a:pPr algn="ctr"/>
                <a:r>
                  <a:rPr lang="fr-FR" dirty="0"/>
                  <a:t> Perspectives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9252737" y="-27672"/>
            <a:ext cx="1782000" cy="5673644"/>
            <a:chOff x="2402891" y="-27672"/>
            <a:chExt cx="1782000" cy="5673644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2402891" y="-27672"/>
              <a:ext cx="1782000" cy="5673644"/>
              <a:chOff x="2753097" y="-27672"/>
              <a:chExt cx="1620000" cy="5673644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3142439">
                <a:off x="2357097" y="3629972"/>
                <a:ext cx="2412000" cy="1620000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Réalisation</a:t>
                </a:r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-2781677" y="-42424"/>
            <a:ext cx="2653200" cy="5299016"/>
            <a:chOff x="8993888" y="-20511"/>
            <a:chExt cx="2653200" cy="5299016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8993888" y="-20511"/>
              <a:ext cx="2653200" cy="5299016"/>
              <a:chOff x="9383694" y="-20511"/>
              <a:chExt cx="2412000" cy="5299016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9383694" y="3658505"/>
                <a:ext cx="2412000" cy="1620000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Contexte générale</a:t>
                </a:r>
              </a:p>
              <a:p>
                <a:pPr algn="ctr"/>
                <a:r>
                  <a:rPr lang="fr-FR" dirty="0"/>
                  <a:t>&amp;</a:t>
                </a:r>
              </a:p>
              <a:p>
                <a:pPr algn="ctr"/>
                <a:r>
                  <a:rPr lang="fr-FR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-4939761" y="-32840"/>
            <a:ext cx="2653200" cy="5124703"/>
            <a:chOff x="6643007" y="-32840"/>
            <a:chExt cx="2653200" cy="5124703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643007" y="-32840"/>
              <a:ext cx="2653200" cy="5124703"/>
              <a:chOff x="7032813" y="-32840"/>
              <a:chExt cx="2412000" cy="5124703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7032813" y="3471863"/>
                <a:ext cx="241200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-7481860" y="-18163"/>
            <a:ext cx="2831670" cy="4976458"/>
            <a:chOff x="4148368" y="-18163"/>
            <a:chExt cx="2831670" cy="4976458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4148368" y="-18163"/>
              <a:ext cx="2831670" cy="4976458"/>
              <a:chOff x="4546287" y="-18163"/>
              <a:chExt cx="2574244" cy="4976458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1043267">
                <a:off x="4546287" y="3338295"/>
                <a:ext cx="2412000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Analyse</a:t>
                </a:r>
              </a:p>
              <a:p>
                <a:pPr algn="ctr"/>
                <a:r>
                  <a:rPr lang="fr-FR" dirty="0"/>
                  <a:t> &amp;</a:t>
                </a:r>
              </a:p>
              <a:p>
                <a:pPr algn="ctr"/>
                <a:r>
                  <a:rPr lang="fr-FR" dirty="0"/>
                  <a:t> Conception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95C1077C-91C5-D949-8706-B78A2FBA5AC5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0338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2.59259E-6 L 0.97695 -2.59259E-6 " pathEditMode="relative" rAng="0" ptsTypes="AA" p14:bounceEnd="50000">
                                          <p:cBhvr>
                                            <p:cTn id="6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84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0 L 0.97591 0 " pathEditMode="relative" rAng="0" ptsTypes="AA" p14:bounceEnd="50000">
                                          <p:cBhvr>
                                            <p:cTn id="10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78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7825 0.00486 L 0.97631 0.00115 " pathEditMode="relative" rAng="0" ptsTypes="AA" p14:bounceEnd="50000">
                                          <p:cBhvr>
                                            <p:cTn id="14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734" y="-1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0 L 1.00899 0 " pathEditMode="relative" rAng="0" ptsTypes="AA" p14:bounceEnd="50000">
                                          <p:cBhvr>
                                            <p:cTn id="18" dur="2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44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-1.48148E-6 L 1.00898 -1.48148E-6 " pathEditMode="relative" rAng="0" ptsTypes="AA" p14:bounceEnd="50000">
                                          <p:cBhvr>
                                            <p:cTn id="22" dur="2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45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2.59259E-6 L 0.97695 -2.59259E-6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84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0 L 0.97591 0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78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7825 0.00486 L 0.97631 0.00115 " pathEditMode="relative" rAng="0" ptsTypes="AA">
                                          <p:cBhvr>
                                            <p:cTn id="14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734" y="-1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0 L 1.00899 0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44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-1.48148E-6 L 1.00898 -1.48148E-6 " pathEditMode="relative" rAng="0" ptsTypes="AA">
                                          <p:cBhvr>
                                            <p:cTn id="22" dur="2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45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-60960" y="349981"/>
            <a:ext cx="12252960" cy="108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28E93051-00C6-4DE0-987D-9760D63A1392}"/>
              </a:ext>
            </a:extLst>
          </p:cNvPr>
          <p:cNvSpPr/>
          <p:nvPr/>
        </p:nvSpPr>
        <p:spPr>
          <a:xfrm>
            <a:off x="-619711" y="699216"/>
            <a:ext cx="85827" cy="67593"/>
          </a:xfrm>
          <a:prstGeom prst="ellipse">
            <a:avLst/>
          </a:prstGeom>
          <a:solidFill>
            <a:srgbClr val="941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ABB245-970B-4433-82AF-6B5DE6E82E76}"/>
              </a:ext>
            </a:extLst>
          </p:cNvPr>
          <p:cNvSpPr/>
          <p:nvPr/>
        </p:nvSpPr>
        <p:spPr>
          <a:xfrm>
            <a:off x="-619711" y="1366710"/>
            <a:ext cx="85827" cy="67593"/>
          </a:xfrm>
          <a:prstGeom prst="ellipse">
            <a:avLst/>
          </a:prstGeom>
          <a:solidFill>
            <a:srgbClr val="941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38395B3D-8466-4B5B-A818-3C500F20C711}"/>
              </a:ext>
            </a:extLst>
          </p:cNvPr>
          <p:cNvGrpSpPr/>
          <p:nvPr/>
        </p:nvGrpSpPr>
        <p:grpSpPr>
          <a:xfrm>
            <a:off x="-619704" y="832712"/>
            <a:ext cx="99615" cy="938265"/>
            <a:chOff x="10578397" y="1434038"/>
            <a:chExt cx="178890" cy="1998869"/>
          </a:xfrm>
        </p:grpSpPr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728F6255-F26D-4633-BE70-B2DEB4522710}"/>
                </a:ext>
              </a:extLst>
            </p:cNvPr>
            <p:cNvGrpSpPr/>
            <p:nvPr/>
          </p:nvGrpSpPr>
          <p:grpSpPr>
            <a:xfrm>
              <a:off x="10578397" y="1434038"/>
              <a:ext cx="154129" cy="1580092"/>
              <a:chOff x="6024000" y="1678500"/>
              <a:chExt cx="144000" cy="1580092"/>
            </a:xfrm>
            <a:solidFill>
              <a:srgbClr val="941651"/>
            </a:solidFill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D5618640-35BD-44B3-81AD-3EE63C6677FE}"/>
                  </a:ext>
                </a:extLst>
              </p:cNvPr>
              <p:cNvSpPr/>
              <p:nvPr/>
            </p:nvSpPr>
            <p:spPr>
              <a:xfrm>
                <a:off x="6024000" y="1678500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BAC29AC8-18DB-4BBB-974E-2D9AB73F3F80}"/>
                  </a:ext>
                </a:extLst>
              </p:cNvPr>
              <p:cNvSpPr/>
              <p:nvPr/>
            </p:nvSpPr>
            <p:spPr>
              <a:xfrm>
                <a:off x="6024000" y="1934772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E7906EA1-14FB-41C7-85FB-5627E08ED4F8}"/>
                  </a:ext>
                </a:extLst>
              </p:cNvPr>
              <p:cNvSpPr/>
              <p:nvPr/>
            </p:nvSpPr>
            <p:spPr>
              <a:xfrm>
                <a:off x="6024000" y="2219173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4BA95347-7D7C-4743-BCAF-EED1AE6852C0}"/>
                  </a:ext>
                </a:extLst>
              </p:cNvPr>
              <p:cNvSpPr/>
              <p:nvPr/>
            </p:nvSpPr>
            <p:spPr>
              <a:xfrm>
                <a:off x="6024000" y="2503584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093212B2-C193-449D-83F5-E6E60F3EE1FF}"/>
                  </a:ext>
                </a:extLst>
              </p:cNvPr>
              <p:cNvSpPr/>
              <p:nvPr/>
            </p:nvSpPr>
            <p:spPr>
              <a:xfrm>
                <a:off x="6024000" y="3114592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233BD84E-553C-410F-8151-C809E2DFF679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2" name="Forme libre 59">
            <a:extLst>
              <a:ext uri="{FF2B5EF4-FFF2-40B4-BE49-F238E27FC236}">
                <a16:creationId xmlns:a16="http://schemas.microsoft.com/office/drawing/2014/main" id="{120674D4-167C-4952-BFC3-857547247724}"/>
              </a:ext>
            </a:extLst>
          </p:cNvPr>
          <p:cNvSpPr/>
          <p:nvPr/>
        </p:nvSpPr>
        <p:spPr>
          <a:xfrm>
            <a:off x="-893688" y="149950"/>
            <a:ext cx="641399" cy="509696"/>
          </a:xfrm>
          <a:custGeom>
            <a:avLst/>
            <a:gdLst>
              <a:gd name="connsiteX0" fmla="*/ 533219 w 1076144"/>
              <a:gd name="connsiteY0" fmla="*/ 0 h 1085850"/>
              <a:gd name="connsiteX1" fmla="*/ 1076144 w 1076144"/>
              <a:gd name="connsiteY1" fmla="*/ 542925 h 1085850"/>
              <a:gd name="connsiteX2" fmla="*/ 533219 w 1076144"/>
              <a:gd name="connsiteY2" fmla="*/ 1085850 h 1085850"/>
              <a:gd name="connsiteX3" fmla="*/ 1324 w 1076144"/>
              <a:gd name="connsiteY3" fmla="*/ 652343 h 1085850"/>
              <a:gd name="connsiteX4" fmla="*/ 0 w 1076144"/>
              <a:gd name="connsiteY4" fmla="*/ 639201 h 1085850"/>
              <a:gd name="connsiteX5" fmla="*/ 228747 w 1076144"/>
              <a:gd name="connsiteY5" fmla="*/ 639201 h 1085850"/>
              <a:gd name="connsiteX6" fmla="*/ 234764 w 1076144"/>
              <a:gd name="connsiteY6" fmla="*/ 669005 h 1085850"/>
              <a:gd name="connsiteX7" fmla="*/ 533219 w 1076144"/>
              <a:gd name="connsiteY7" fmla="*/ 866834 h 1085850"/>
              <a:gd name="connsiteX8" fmla="*/ 857128 w 1076144"/>
              <a:gd name="connsiteY8" fmla="*/ 542925 h 1085850"/>
              <a:gd name="connsiteX9" fmla="*/ 533219 w 1076144"/>
              <a:gd name="connsiteY9" fmla="*/ 219016 h 1085850"/>
              <a:gd name="connsiteX10" fmla="*/ 234764 w 1076144"/>
              <a:gd name="connsiteY10" fmla="*/ 416845 h 1085850"/>
              <a:gd name="connsiteX11" fmla="*/ 233540 w 1076144"/>
              <a:gd name="connsiteY11" fmla="*/ 422910 h 1085850"/>
              <a:gd name="connsiteX12" fmla="*/ 4614 w 1076144"/>
              <a:gd name="connsiteY12" fmla="*/ 422910 h 1085850"/>
              <a:gd name="connsiteX13" fmla="*/ 32960 w 1076144"/>
              <a:gd name="connsiteY13" fmla="*/ 331594 h 1085850"/>
              <a:gd name="connsiteX14" fmla="*/ 533219 w 1076144"/>
              <a:gd name="connsiteY14" fmla="*/ 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6144" h="1085850">
                <a:moveTo>
                  <a:pt x="533219" y="0"/>
                </a:moveTo>
                <a:cubicBezTo>
                  <a:pt x="833068" y="0"/>
                  <a:pt x="1076144" y="243076"/>
                  <a:pt x="1076144" y="542925"/>
                </a:cubicBezTo>
                <a:cubicBezTo>
                  <a:pt x="1076144" y="842774"/>
                  <a:pt x="833068" y="1085850"/>
                  <a:pt x="533219" y="1085850"/>
                </a:cubicBezTo>
                <a:cubicBezTo>
                  <a:pt x="270851" y="1085850"/>
                  <a:pt x="51950" y="899745"/>
                  <a:pt x="1324" y="652343"/>
                </a:cubicBezTo>
                <a:lnTo>
                  <a:pt x="0" y="639201"/>
                </a:lnTo>
                <a:lnTo>
                  <a:pt x="228747" y="639201"/>
                </a:lnTo>
                <a:lnTo>
                  <a:pt x="234764" y="669005"/>
                </a:lnTo>
                <a:cubicBezTo>
                  <a:pt x="283937" y="785261"/>
                  <a:pt x="399052" y="866834"/>
                  <a:pt x="533219" y="866834"/>
                </a:cubicBezTo>
                <a:cubicBezTo>
                  <a:pt x="712109" y="866834"/>
                  <a:pt x="857128" y="721815"/>
                  <a:pt x="857128" y="542925"/>
                </a:cubicBezTo>
                <a:cubicBezTo>
                  <a:pt x="857128" y="364035"/>
                  <a:pt x="712109" y="219016"/>
                  <a:pt x="533219" y="219016"/>
                </a:cubicBezTo>
                <a:cubicBezTo>
                  <a:pt x="399052" y="219016"/>
                  <a:pt x="283937" y="300589"/>
                  <a:pt x="234764" y="416845"/>
                </a:cubicBezTo>
                <a:lnTo>
                  <a:pt x="233540" y="422910"/>
                </a:lnTo>
                <a:lnTo>
                  <a:pt x="4614" y="422910"/>
                </a:lnTo>
                <a:lnTo>
                  <a:pt x="32960" y="331594"/>
                </a:lnTo>
                <a:cubicBezTo>
                  <a:pt x="115380" y="136730"/>
                  <a:pt x="308332" y="0"/>
                  <a:pt x="533219" y="0"/>
                </a:cubicBezTo>
                <a:close/>
              </a:path>
            </a:pathLst>
          </a:custGeom>
          <a:solidFill>
            <a:srgbClr val="941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96553DAC-5D6E-44E2-A463-2566AA2FAFBA}"/>
              </a:ext>
            </a:extLst>
          </p:cNvPr>
          <p:cNvSpPr/>
          <p:nvPr/>
        </p:nvSpPr>
        <p:spPr>
          <a:xfrm rot="18315122">
            <a:off x="-2318665" y="2279339"/>
            <a:ext cx="2438625" cy="953634"/>
          </a:xfrm>
          <a:prstGeom prst="roundRect">
            <a:avLst/>
          </a:prstGeom>
          <a:solidFill>
            <a:srgbClr val="941651"/>
          </a:solidFill>
          <a:ln w="57150">
            <a:solidFill>
              <a:srgbClr val="F0EE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Contexte générale</a:t>
            </a:r>
          </a:p>
          <a:p>
            <a:pPr algn="ctr"/>
            <a:r>
              <a:rPr lang="fr-FR" dirty="0"/>
              <a:t>&amp;</a:t>
            </a:r>
          </a:p>
          <a:p>
            <a:pPr algn="ctr"/>
            <a:r>
              <a:rPr lang="fr-FR" dirty="0"/>
              <a:t>Problématiques</a:t>
            </a:r>
          </a:p>
        </p:txBody>
      </p:sp>
      <p:pic>
        <p:nvPicPr>
          <p:cNvPr id="44" name="Picture 2" descr="Enchères électroniques inversées: acheteurs et fournisseurs, n&amp;#39;ayez pas  peur!">
            <a:extLst>
              <a:ext uri="{FF2B5EF4-FFF2-40B4-BE49-F238E27FC236}">
                <a16:creationId xmlns:a16="http://schemas.microsoft.com/office/drawing/2014/main" id="{F189EF44-3E48-4FEF-AC6C-0FB5F20F7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982"/>
            <a:ext cx="12192000" cy="640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Oval 51">
            <a:extLst>
              <a:ext uri="{FF2B5EF4-FFF2-40B4-BE49-F238E27FC236}">
                <a16:creationId xmlns:a16="http://schemas.microsoft.com/office/drawing/2014/main" id="{6F958017-7CF5-4460-984B-930AD94AD720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95521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724 -3.7037E-7 L 1.01419 -3.7037E-7 " pathEditMode="relative" rAng="0" ptsTypes="AA" p14:bounceEnd="50000">
                                          <p:cBhvr>
                                            <p:cTn id="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84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724 -3.7037E-7 L 1.01419 -3.7037E-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84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-60960" y="349981"/>
            <a:ext cx="12252960" cy="108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9641453" y="149950"/>
            <a:ext cx="2562702" cy="3123718"/>
            <a:chOff x="7268333" y="-20511"/>
            <a:chExt cx="4602140" cy="6654735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7268333" y="-20511"/>
              <a:ext cx="4602140" cy="6654735"/>
              <a:chOff x="7815008" y="-20511"/>
              <a:chExt cx="4183763" cy="6654735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7815008" y="4590887"/>
                <a:ext cx="4183763" cy="2043337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Contexte générale</a:t>
                </a:r>
              </a:p>
              <a:p>
                <a:pPr algn="ctr"/>
                <a:r>
                  <a:rPr lang="fr-FR" dirty="0"/>
                  <a:t>&amp;</a:t>
                </a:r>
              </a:p>
              <a:p>
                <a:pPr algn="ctr"/>
                <a:r>
                  <a:rPr lang="fr-FR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Oval 51">
            <a:extLst>
              <a:ext uri="{FF2B5EF4-FFF2-40B4-BE49-F238E27FC236}">
                <a16:creationId xmlns:a16="http://schemas.microsoft.com/office/drawing/2014/main" id="{67223706-D595-1C45-B28D-D8A4BAD5B948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F7961D5D-9509-4656-B607-7FAB9B753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267" y="4026917"/>
            <a:ext cx="4694117" cy="272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B423659-3D53-40D6-A1D6-818DAF1475C0}"/>
              </a:ext>
            </a:extLst>
          </p:cNvPr>
          <p:cNvSpPr txBox="1"/>
          <p:nvPr/>
        </p:nvSpPr>
        <p:spPr>
          <a:xfrm>
            <a:off x="557760" y="1333524"/>
            <a:ext cx="94087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L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es montants sont très élevés par rapport aux produits.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Les acheteurs ne sont pas enregistrés.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Des conflits dans l'enchère entre les différentes acheteurs.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Manque d’accessibilité pour aller enchérir dans un temps bien précis.</a:t>
            </a:r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Les enchères n’offrent pas toujours le meilleur prix de vente.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N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 reflète pas la valeur réelle du produit a enchérir.</a:t>
            </a:r>
          </a:p>
        </p:txBody>
      </p:sp>
    </p:spTree>
    <p:extLst>
      <p:ext uri="{BB962C8B-B14F-4D97-AF65-F5344CB8AC3E}">
        <p14:creationId xmlns:p14="http://schemas.microsoft.com/office/powerpoint/2010/main" val="2299404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2.96296E-6 L 0.97696 2.96296E-6 " pathEditMode="relative" rAng="0" ptsTypes="AA" p14:bounceEnd="50000">
                                          <p:cBhvr>
                                            <p:cTn id="6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84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2.96296E-6 L 0.97696 2.96296E-6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84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-60960" y="349981"/>
            <a:ext cx="12252960" cy="108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9507765" y="149950"/>
            <a:ext cx="2714582" cy="3170711"/>
            <a:chOff x="7028255" y="-20511"/>
            <a:chExt cx="4874888" cy="6754848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7028255" y="-20511"/>
              <a:ext cx="4874888" cy="6754848"/>
              <a:chOff x="7596756" y="-20511"/>
              <a:chExt cx="4431716" cy="6754848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7596756" y="4701151"/>
                <a:ext cx="4431716" cy="2033186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Contexte générale</a:t>
                </a:r>
              </a:p>
              <a:p>
                <a:pPr algn="ctr"/>
                <a:r>
                  <a:rPr lang="fr-FR" dirty="0"/>
                  <a:t>&amp;</a:t>
                </a:r>
              </a:p>
              <a:p>
                <a:pPr algn="ctr"/>
                <a:r>
                  <a:rPr lang="fr-FR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Oval 51">
            <a:extLst>
              <a:ext uri="{FF2B5EF4-FFF2-40B4-BE49-F238E27FC236}">
                <a16:creationId xmlns:a16="http://schemas.microsoft.com/office/drawing/2014/main" id="{67223706-D595-1C45-B28D-D8A4BAD5B948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5</a:t>
            </a:r>
          </a:p>
        </p:txBody>
      </p:sp>
      <p:pic>
        <p:nvPicPr>
          <p:cNvPr id="17" name="Picture 4" descr="Enchères en ligne : Interencheres rachète Auction.fr et devient la 2e  plateforme de vente en Europe">
            <a:extLst>
              <a:ext uri="{FF2B5EF4-FFF2-40B4-BE49-F238E27FC236}">
                <a16:creationId xmlns:a16="http://schemas.microsoft.com/office/drawing/2014/main" id="{5DE5D306-C63E-417C-83CF-7D05EFB54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032" y="4324491"/>
            <a:ext cx="4042628" cy="253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8FA437E-D7C9-4596-BA5B-ACE075F0C9CF}"/>
              </a:ext>
            </a:extLst>
          </p:cNvPr>
          <p:cNvSpPr txBox="1"/>
          <p:nvPr/>
        </p:nvSpPr>
        <p:spPr>
          <a:xfrm>
            <a:off x="408027" y="1434303"/>
            <a:ext cx="781110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Les enchères en ligne ont permis la suppression des contraintes</a:t>
            </a:r>
          </a:p>
          <a:p>
            <a:endParaRPr lang="fr-FR" sz="20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géographiques et de temps les acheteurs potentiels peuvent</a:t>
            </a:r>
          </a:p>
          <a:p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enchérir n'importe quand, à domicile. tout particulier peut participer</a:t>
            </a:r>
          </a:p>
          <a:p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aux enchères en ligne, aussi bien en tant qu’acheteur que vendeur</a:t>
            </a:r>
          </a:p>
          <a:p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selon des règles bien définis et une traçabilité de touts les</a:t>
            </a:r>
          </a:p>
          <a:p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membres inscrits 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7399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2.96296E-6 L 0.97696 2.96296E-6 " pathEditMode="relative" rAng="0" ptsTypes="AA" p14:bounceEnd="50000">
                                          <p:cBhvr>
                                            <p:cTn id="6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84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2.96296E-6 L 0.97696 2.96296E-6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84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-60960" y="349981"/>
            <a:ext cx="12252960" cy="108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9664440" y="149950"/>
            <a:ext cx="2241060" cy="3031343"/>
            <a:chOff x="7781716" y="-20511"/>
            <a:chExt cx="4024530" cy="6457940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7781716" y="-20511"/>
              <a:ext cx="4024530" cy="6457940"/>
              <a:chOff x="8281719" y="-20511"/>
              <a:chExt cx="3658663" cy="6457940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281719" y="4355097"/>
                <a:ext cx="3658663" cy="2082332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Contexte générale</a:t>
                </a:r>
              </a:p>
              <a:p>
                <a:pPr algn="ctr"/>
                <a:r>
                  <a:rPr lang="fr-FR" dirty="0"/>
                  <a:t>&amp;</a:t>
                </a:r>
              </a:p>
              <a:p>
                <a:pPr algn="ctr"/>
                <a:r>
                  <a:rPr lang="fr-FR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Oval 51">
            <a:extLst>
              <a:ext uri="{FF2B5EF4-FFF2-40B4-BE49-F238E27FC236}">
                <a16:creationId xmlns:a16="http://schemas.microsoft.com/office/drawing/2014/main" id="{837A015B-2F8C-6E4B-84D0-9238D11E242E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6</a:t>
            </a:r>
          </a:p>
        </p:txBody>
      </p:sp>
      <p:pic>
        <p:nvPicPr>
          <p:cNvPr id="4100" name="Picture 4" descr="Comment gagner de l&amp;#39;argent en ligne ?">
            <a:extLst>
              <a:ext uri="{FF2B5EF4-FFF2-40B4-BE49-F238E27FC236}">
                <a16:creationId xmlns:a16="http://schemas.microsoft.com/office/drawing/2014/main" id="{ECB908CC-20C8-4911-9EDC-2BC0CE971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20" y="3808424"/>
            <a:ext cx="4109758" cy="231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609B7E2-6AE0-4513-926D-2B5E8E4752EA}"/>
              </a:ext>
            </a:extLst>
          </p:cNvPr>
          <p:cNvSpPr txBox="1"/>
          <p:nvPr/>
        </p:nvSpPr>
        <p:spPr>
          <a:xfrm>
            <a:off x="3291258" y="2178274"/>
            <a:ext cx="62286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Le problème majeur reste avec les prix des articles</a:t>
            </a:r>
          </a:p>
          <a:p>
            <a:endParaRPr lang="fr-FR" sz="2000" dirty="0"/>
          </a:p>
          <a:p>
            <a:r>
              <a:rPr lang="fr-FR" sz="2000" dirty="0"/>
              <a:t>qui sont toujours très élevé  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F737F14-5E44-4BFC-90C7-213A07A1F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430" y="954874"/>
            <a:ext cx="381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6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2.96296E-6 L 0.97696 2.96296E-6 " pathEditMode="relative" rAng="0" ptsTypes="AA" p14:bounceEnd="50000">
                                          <p:cBhvr>
                                            <p:cTn id="6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84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2.96296E-6 L 0.97696 2.96296E-6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84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2316879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/>
                  <a:t>REFERENCES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8093016" y="-48938"/>
            <a:ext cx="1430142" cy="1994597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ARCHITECTURE MULTI</a:t>
                </a:r>
              </a:p>
              <a:p>
                <a:pPr algn="ctr"/>
                <a:r>
                  <a:rPr lang="fr-FR" sz="1100" dirty="0"/>
                  <a:t>COEURES</a:t>
                </a:r>
                <a:endParaRPr lang="fr-FR" dirty="0"/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596366" y="-42424"/>
            <a:ext cx="982224" cy="1908041"/>
            <a:chOff x="8494839" y="-20511"/>
            <a:chExt cx="3396155" cy="5383128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8494839" y="-20511"/>
              <a:ext cx="3396155" cy="5383128"/>
              <a:chOff x="8930015" y="-20511"/>
              <a:chExt cx="3087414" cy="5383128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930015" y="3742618"/>
                <a:ext cx="3087414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</a:t>
                </a:r>
                <a:r>
                  <a:rPr lang="fr-FR" sz="800" dirty="0" err="1"/>
                  <a:t>Generale</a:t>
                </a:r>
                <a:endParaRPr lang="fr-FR" sz="800" dirty="0"/>
              </a:p>
              <a:p>
                <a:pPr algn="ctr"/>
                <a:endParaRPr lang="fr-FR" sz="600" dirty="0"/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-6100907" y="-39429"/>
            <a:ext cx="1508652" cy="1797984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Parties </a:t>
                </a:r>
                <a:r>
                  <a:rPr lang="fr-FR" sz="900" dirty="0" err="1"/>
                  <a:t>Scrapping</a:t>
                </a:r>
                <a:r>
                  <a:rPr lang="fr-FR" sz="900" dirty="0"/>
                  <a:t> image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-2903519" y="-43472"/>
            <a:ext cx="1295102" cy="1909642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41F57D28-E3FA-8E4F-A7F7-3161254BEB3A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7</a:t>
            </a:r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908A5D5A-FBAF-4950-AC88-169DD8238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3" y="227036"/>
            <a:ext cx="8206862" cy="3434168"/>
          </a:xfrm>
          <a:prstGeom prst="rect">
            <a:avLst/>
          </a:prstGeom>
        </p:spPr>
      </p:pic>
      <p:sp>
        <p:nvSpPr>
          <p:cNvPr id="87" name="ZoneTexte 86">
            <a:extLst>
              <a:ext uri="{FF2B5EF4-FFF2-40B4-BE49-F238E27FC236}">
                <a16:creationId xmlns:a16="http://schemas.microsoft.com/office/drawing/2014/main" id="{7C19209A-F000-46A2-96FC-A100B15F5586}"/>
              </a:ext>
            </a:extLst>
          </p:cNvPr>
          <p:cNvSpPr txBox="1"/>
          <p:nvPr/>
        </p:nvSpPr>
        <p:spPr>
          <a:xfrm>
            <a:off x="264177" y="4334963"/>
            <a:ext cx="113797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Zid.tn est le premier site d'enchère libre en Tunisie c’est une plateforme d'enchère en ligne qui va vous permettre d’acheter ce que vous voulez à bas prix .</a:t>
            </a:r>
          </a:p>
          <a:p>
            <a:endParaRPr lang="fr-FR" dirty="0"/>
          </a:p>
          <a:p>
            <a:r>
              <a:rPr lang="fr-FR" dirty="0"/>
              <a:t>Vous achetez votre droit de participations dans une salle d’enchère en ligne mettant en vente le produit qui vous intéresse. </a:t>
            </a:r>
          </a:p>
          <a:p>
            <a:endParaRPr lang="fr-FR" dirty="0"/>
          </a:p>
          <a:p>
            <a:r>
              <a:rPr lang="fr-FR" dirty="0"/>
              <a:t>Une fois la salle remplie de participants, vous pouvez alors enchérir sur ce produit. </a:t>
            </a:r>
          </a:p>
        </p:txBody>
      </p:sp>
    </p:spTree>
    <p:extLst>
      <p:ext uri="{BB962C8B-B14F-4D97-AF65-F5344CB8AC3E}">
        <p14:creationId xmlns:p14="http://schemas.microsoft.com/office/powerpoint/2010/main" val="1219845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-3.7037E-7 L 1.00899 -3.7037E-7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44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-3.7037E-7 L 1.00899 -3.7037E-7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44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2316879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/>
                  <a:t>REFERENCES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8093016" y="-48938"/>
            <a:ext cx="1430142" cy="1994597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ARCHITECTURE MULTI</a:t>
                </a:r>
              </a:p>
              <a:p>
                <a:pPr algn="ctr"/>
                <a:r>
                  <a:rPr lang="fr-FR" sz="1100" dirty="0"/>
                  <a:t>COEURES</a:t>
                </a:r>
                <a:endParaRPr lang="fr-FR" dirty="0"/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596366" y="-42424"/>
            <a:ext cx="982224" cy="1908041"/>
            <a:chOff x="8494839" y="-20511"/>
            <a:chExt cx="3396155" cy="5383128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8494839" y="-20511"/>
              <a:ext cx="3396155" cy="5383128"/>
              <a:chOff x="8930015" y="-20511"/>
              <a:chExt cx="3087414" cy="5383128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930015" y="3742618"/>
                <a:ext cx="3087414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</a:t>
                </a:r>
                <a:r>
                  <a:rPr lang="fr-FR" sz="800" dirty="0" err="1"/>
                  <a:t>Generale</a:t>
                </a:r>
                <a:endParaRPr lang="fr-FR" sz="800" dirty="0"/>
              </a:p>
              <a:p>
                <a:pPr algn="ctr"/>
                <a:endParaRPr lang="fr-FR" sz="600" dirty="0"/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-6100907" y="-39429"/>
            <a:ext cx="1508652" cy="1797984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Parties </a:t>
                </a:r>
                <a:r>
                  <a:rPr lang="fr-FR" sz="900" dirty="0" err="1"/>
                  <a:t>Scrapping</a:t>
                </a:r>
                <a:r>
                  <a:rPr lang="fr-FR" sz="900" dirty="0"/>
                  <a:t> image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-2903519" y="-43472"/>
            <a:ext cx="1295102" cy="1909642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41F57D28-E3FA-8E4F-A7F7-3161254BEB3A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8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7C19209A-F000-46A2-96FC-A100B15F5586}"/>
              </a:ext>
            </a:extLst>
          </p:cNvPr>
          <p:cNvSpPr txBox="1"/>
          <p:nvPr/>
        </p:nvSpPr>
        <p:spPr>
          <a:xfrm>
            <a:off x="264177" y="4334963"/>
            <a:ext cx="113797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l’admin, il suffit de rédiger une annonce décrivant la chose proposée avec le prix de départ et l'objet</a:t>
            </a:r>
          </a:p>
          <a:p>
            <a:pPr algn="l"/>
            <a:endParaRPr lang="fr-FR" sz="18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algn="l"/>
            <a:r>
              <a:rPr lang="fr-FR" sz="1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L’acheteur potentiel s’inscrit sur le site des enchères en choisissant un </a:t>
            </a:r>
          </a:p>
          <a:p>
            <a:pPr algn="l"/>
            <a:endParaRPr lang="fr-FR" sz="18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algn="l"/>
            <a:endParaRPr lang="fr-FR" sz="18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sz="1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un pseudonyme et un mot de passe. Dès lors, les enchères peuvent commencer.</a:t>
            </a:r>
          </a:p>
        </p:txBody>
      </p:sp>
      <p:pic>
        <p:nvPicPr>
          <p:cNvPr id="86" name="Image 85">
            <a:extLst>
              <a:ext uri="{FF2B5EF4-FFF2-40B4-BE49-F238E27FC236}">
                <a16:creationId xmlns:a16="http://schemas.microsoft.com/office/drawing/2014/main" id="{5A81A720-0742-4660-BCCA-D41CC2AD4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0" y="183474"/>
            <a:ext cx="8148551" cy="37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11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-3.7037E-7 L 1.00899 -3.7037E-7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44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-3.7037E-7 L 1.00899 -3.7037E-7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44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2316879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/>
                  <a:t>REFERENCES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8093016" y="-48938"/>
            <a:ext cx="1430142" cy="1994597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ARCHITECTURE MULTI</a:t>
                </a:r>
              </a:p>
              <a:p>
                <a:pPr algn="ctr"/>
                <a:r>
                  <a:rPr lang="fr-FR" sz="1100" dirty="0"/>
                  <a:t>COEURES</a:t>
                </a:r>
                <a:endParaRPr lang="fr-FR" dirty="0"/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596366" y="-42424"/>
            <a:ext cx="982224" cy="1908041"/>
            <a:chOff x="8494839" y="-20511"/>
            <a:chExt cx="3396155" cy="5383128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8494839" y="-20511"/>
              <a:ext cx="3396155" cy="5383128"/>
              <a:chOff x="8930015" y="-20511"/>
              <a:chExt cx="3087414" cy="5383128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930015" y="3742618"/>
                <a:ext cx="3087414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</a:t>
                </a:r>
                <a:r>
                  <a:rPr lang="fr-FR" sz="800" dirty="0" err="1"/>
                  <a:t>Generale</a:t>
                </a:r>
                <a:endParaRPr lang="fr-FR" sz="800" dirty="0"/>
              </a:p>
              <a:p>
                <a:pPr algn="ctr"/>
                <a:endParaRPr lang="fr-FR" sz="600" dirty="0"/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-6100907" y="-39429"/>
            <a:ext cx="1508652" cy="1797984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Parties </a:t>
                </a:r>
                <a:r>
                  <a:rPr lang="fr-FR" sz="900" dirty="0" err="1"/>
                  <a:t>Scrapping</a:t>
                </a:r>
                <a:r>
                  <a:rPr lang="fr-FR" sz="900" dirty="0"/>
                  <a:t> image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-2903519" y="-43472"/>
            <a:ext cx="1295102" cy="1909642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41F57D28-E3FA-8E4F-A7F7-3161254BEB3A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9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7C19209A-F000-46A2-96FC-A100B15F5586}"/>
              </a:ext>
            </a:extLst>
          </p:cNvPr>
          <p:cNvSpPr txBox="1"/>
          <p:nvPr/>
        </p:nvSpPr>
        <p:spPr>
          <a:xfrm>
            <a:off x="292676" y="3013519"/>
            <a:ext cx="11379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rgbClr val="202124"/>
                </a:solidFill>
                <a:latin typeface="Roboto" panose="02000000000000000000" pitchFamily="2" charset="0"/>
              </a:rPr>
              <a:t>N</a:t>
            </a:r>
            <a:r>
              <a:rPr lang="fr-FR" sz="1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otre Plateforme Erba7 est inspiré du même idée que Zid.tn Mais n’ont pas le même concept.</a:t>
            </a:r>
          </a:p>
          <a:p>
            <a:endParaRPr lang="fr-FR" sz="18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r>
              <a:rPr lang="fr-FR" sz="1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L’enchère sur Zid</a:t>
            </a:r>
            <a:r>
              <a:rPr lang="fr-FR" sz="1800" dirty="0">
                <a:solidFill>
                  <a:srgbClr val="202124"/>
                </a:solidFill>
                <a:latin typeface="Roboto" panose="02000000000000000000" pitchFamily="2" charset="0"/>
              </a:rPr>
              <a:t>.tn</a:t>
            </a:r>
            <a:r>
              <a:rPr lang="fr-FR" sz="1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se base sur le paiement de participation et de chaque mise faite au cours de l’enchère</a:t>
            </a:r>
            <a:r>
              <a:rPr lang="fr-FR" sz="1800" dirty="0">
                <a:solidFill>
                  <a:srgbClr val="202124"/>
                </a:solidFill>
                <a:latin typeface="Roboto" panose="02000000000000000000" pitchFamily="2" charset="0"/>
              </a:rPr>
              <a:t> même si le participant n’est pas le </a:t>
            </a:r>
            <a:r>
              <a:rPr lang="fr-FR" sz="1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gagnant.</a:t>
            </a:r>
          </a:p>
          <a:p>
            <a:endParaRPr lang="fr-FR" sz="18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r>
              <a:rPr lang="fr-FR" sz="1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Par contre sur Erba7 seulement le gagnant va paiera le prix du produit en enchère.</a:t>
            </a:r>
          </a:p>
          <a:p>
            <a:endParaRPr lang="fr-FR" sz="18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r>
              <a:rPr lang="fr-FR" sz="1800" dirty="0">
                <a:solidFill>
                  <a:srgbClr val="202124"/>
                </a:solidFill>
                <a:latin typeface="Roboto" panose="02000000000000000000" pitchFamily="2" charset="0"/>
              </a:rPr>
              <a:t>Aussi o</a:t>
            </a:r>
            <a:r>
              <a:rPr lang="fr-FR" sz="1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n a intégré le Blockchain pour assurer la sécurité et la traçabilité des montants d'enchère</a:t>
            </a:r>
            <a:r>
              <a:rPr lang="fr-FR" sz="1800" dirty="0">
                <a:solidFill>
                  <a:srgbClr val="202124"/>
                </a:solidFill>
                <a:latin typeface="Roboto" panose="02000000000000000000" pitchFamily="2" charset="0"/>
              </a:rPr>
              <a:t> </a:t>
            </a:r>
            <a:r>
              <a:rPr lang="fr-FR" sz="1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des tous les participants</a:t>
            </a:r>
          </a:p>
          <a:p>
            <a:endParaRPr lang="fr-FR" sz="1800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A5B38960-DE46-4082-ACA0-2C48CD65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76" y="1475316"/>
            <a:ext cx="1819275" cy="8572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B48A37B-5FA2-41B0-87A4-715907E3E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624" y="916833"/>
            <a:ext cx="2326850" cy="84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8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-3.7037E-7 L 1.00899 -3.7037E-7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44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-3.7037E-7 L 1.00899 -3.7037E-7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44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5752</TotalTime>
  <Words>1010</Words>
  <Application>Microsoft Office PowerPoint</Application>
  <PresentationFormat>Grand écran</PresentationFormat>
  <Paragraphs>2517</Paragraphs>
  <Slides>19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Aharoni</vt:lpstr>
      <vt:lpstr>Arial</vt:lpstr>
      <vt:lpstr>Calibri</vt:lpstr>
      <vt:lpstr>Noto Sans</vt:lpstr>
      <vt:lpstr>Roboto</vt:lpstr>
      <vt:lpstr>Cover and End Slide Master</vt:lpstr>
      <vt:lpstr>Contents Slide Master</vt:lpstr>
      <vt:lpstr>Section Break Slide Master</vt:lpstr>
      <vt:lpstr>PLATEFORME D’ENCHERE ENLIGNE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mariem.smii</cp:lastModifiedBy>
  <cp:revision>215</cp:revision>
  <dcterms:created xsi:type="dcterms:W3CDTF">2019-01-14T06:35:35Z</dcterms:created>
  <dcterms:modified xsi:type="dcterms:W3CDTF">2021-12-06T01:57:43Z</dcterms:modified>
</cp:coreProperties>
</file>